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3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3CE7-A641-4B18-9CD2-98EA88A0DF5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81A0-96A2-42FB-8BB1-0226CB85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</a:t>
            </a:r>
            <a:r>
              <a:rPr lang="sr-Cyrl-RS" dirty="0"/>
              <a:t>кружно такмичење</a:t>
            </a:r>
            <a:br>
              <a:rPr lang="sr-Cyrl-RS" dirty="0"/>
            </a:br>
            <a:r>
              <a:rPr lang="sr-Cyrl-RS" dirty="0"/>
              <a:t>201</a:t>
            </a:r>
            <a:r>
              <a:rPr lang="en-US" dirty="0"/>
              <a:t>9</a:t>
            </a:r>
            <a:r>
              <a:rPr lang="sr-Cyrl-RS" dirty="0"/>
              <a:t>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2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7"/>
            <a:ext cx="9144000" cy="545123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0711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3543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2128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8118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27" y="1140249"/>
            <a:ext cx="9154327" cy="359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5144"/>
            <a:ext cx="9144000" cy="108466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5752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38754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17566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31804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335"/>
            <a:ext cx="9144000" cy="599133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002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3306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8254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149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3138"/>
            <a:ext cx="9146465" cy="593012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63462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850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8066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436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48680"/>
            <a:ext cx="9136681" cy="576525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802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075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86690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6054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"/>
          <a:stretch/>
        </p:blipFill>
        <p:spPr>
          <a:xfrm>
            <a:off x="179511" y="1"/>
            <a:ext cx="8744795" cy="686948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49195" y="85085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37320" y="18793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49195" y="39737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49194" y="62561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9126294" cy="461747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297" y="5076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3874" y="5076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915" y="5076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7612" y="5076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6668" y="5076000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1825" y="5076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46820" y="50760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26977" y="5076000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19690" y="50760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12137" y="507600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20608" y="507600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37752" y="50760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30199" y="507600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38670" y="507600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75709" y="5070764"/>
            <a:ext cx="380010" cy="57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63990" y="5056910"/>
            <a:ext cx="380010" cy="57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87" y="0"/>
            <a:ext cx="8812226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84820" y="6964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08572" y="16062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96696" y="366502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72946" y="479552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94718" y="638484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Projekcija na ekranu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</dc:creator>
  <cp:lastModifiedBy>Aleksandar Vinić</cp:lastModifiedBy>
  <cp:revision>5</cp:revision>
  <dcterms:created xsi:type="dcterms:W3CDTF">2019-05-12T10:48:33Z</dcterms:created>
  <dcterms:modified xsi:type="dcterms:W3CDTF">2022-02-01T21:42:10Z</dcterms:modified>
</cp:coreProperties>
</file>