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5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7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6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2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9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3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4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4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E2B1C-31D6-488A-A1DC-C1A99B8E8F79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A12C-5EB8-4281-B956-3C8BB7563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3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2009.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Ц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5414"/>
            <a:ext cx="9052707" cy="5234386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86800" y="1371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14509" y="267942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07581" y="409880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07582" y="5486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1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3747"/>
            <a:ext cx="9144000" cy="37494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8668"/>
            <a:ext cx="9144000" cy="109220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48936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07229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47782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26967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3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526"/>
            <a:ext cx="9076775" cy="5680874"/>
          </a:xfrm>
          <a:prstGeom prst="rect">
            <a:avLst/>
          </a:prstGeom>
        </p:spPr>
      </p:pic>
      <p:sp>
        <p:nvSpPr>
          <p:cNvPr id="5" name="Multiply 4"/>
          <p:cNvSpPr/>
          <p:nvPr/>
        </p:nvSpPr>
        <p:spPr>
          <a:xfrm>
            <a:off x="8742218" y="26213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42218" y="562989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741229" y="100445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8742218" y="445225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900"/>
            <a:ext cx="9144000" cy="6624532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40623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65666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57480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04553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9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822"/>
            <a:ext cx="9144000" cy="6298356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6289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765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32542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6542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0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389"/>
            <a:ext cx="8610600" cy="6835713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02683" y="39485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31382" y="282291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31381" y="504586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45236" y="599011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6" y="1295400"/>
            <a:ext cx="9190892" cy="426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31726" y="486899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1301" y="486824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3251" y="486899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74726" y="488729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4776" y="486685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49808" y="487967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3338" y="490004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68092" y="493419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1858" y="488830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1433" y="491548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66064" y="491548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19356" y="495185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3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71"/>
            <a:ext cx="8839200" cy="67340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2292" y="2206537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2764" y="22025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0075" y="21820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8790" y="2203115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3558" y="2230582"/>
            <a:ext cx="40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973" y="434247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6328" y="438580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2386" y="438925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3456" y="4388289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5527" y="4391247"/>
            <a:ext cx="617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2009.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2009. година</dc:title>
  <dc:creator>Korisnik</dc:creator>
  <cp:lastModifiedBy>Korisnik</cp:lastModifiedBy>
  <cp:revision>5</cp:revision>
  <dcterms:created xsi:type="dcterms:W3CDTF">2012-03-30T16:00:15Z</dcterms:created>
  <dcterms:modified xsi:type="dcterms:W3CDTF">2012-03-30T17:17:15Z</dcterms:modified>
</cp:coreProperties>
</file>