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2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3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5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0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0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2AFD9-A68B-4938-921A-6F71ACA8BB6A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3CB8-97CF-4F2B-8B8B-B7C4C426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0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2011. године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3" y="609600"/>
            <a:ext cx="8701058" cy="5018453"/>
          </a:xfrm>
        </p:spPr>
      </p:pic>
      <p:sp>
        <p:nvSpPr>
          <p:cNvPr id="11" name="Multiply 10"/>
          <p:cNvSpPr/>
          <p:nvPr/>
        </p:nvSpPr>
        <p:spPr>
          <a:xfrm>
            <a:off x="8639482" y="11697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8639482" y="23499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8639789" y="398698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8625348" y="5105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8" y="626076"/>
            <a:ext cx="8572502" cy="3346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54327"/>
            <a:ext cx="8686800" cy="1049655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693028" y="12519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93028" y="25537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83503" y="33538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683503" y="483155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97" y="304800"/>
            <a:ext cx="8795026" cy="58674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34487" y="10173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34487" y="2514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53230" y="4038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49314" y="5562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811662" cy="59436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35462" y="11070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28011" y="2667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28011" y="4267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19523" y="5867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70" y="304800"/>
            <a:ext cx="8698274" cy="61722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562644" y="81546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562644" y="2438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562644" y="46386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562644" y="5791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0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85874" cy="64770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58839" y="685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91238" y="2590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91238" y="4800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09674" y="61531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8" y="838200"/>
            <a:ext cx="8725932" cy="40273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9225" y="419469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8325" y="421299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19469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21299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19254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422341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42378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422341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42225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1375" y="42225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3800" y="421299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1758"/>
            <a:ext cx="8763000" cy="65328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21932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224715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24715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286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7675" y="2286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3902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43347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40858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440858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9575" y="43902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6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2011. године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8</cp:revision>
  <dcterms:created xsi:type="dcterms:W3CDTF">2012-03-26T13:48:04Z</dcterms:created>
  <dcterms:modified xsi:type="dcterms:W3CDTF">2012-03-30T14:25:42Z</dcterms:modified>
</cp:coreProperties>
</file>