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8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F92D-E366-4D9E-ADEB-ED33FB4580B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92FEC-5B2E-48EF-AB59-91124BD8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Школско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8</a:t>
            </a:r>
            <a:r>
              <a:rPr lang="sr-Cyrl-RS" dirty="0"/>
              <a:t>. године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Б група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"/>
          <a:stretch/>
        </p:blipFill>
        <p:spPr>
          <a:xfrm>
            <a:off x="0" y="804519"/>
            <a:ext cx="9104731" cy="5216769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3725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682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712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3020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9"/>
            <a:ext cx="9144000" cy="3795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1167"/>
            <a:ext cx="9144000" cy="1360967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39135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1363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4719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9878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3804"/>
            <a:ext cx="9144001" cy="585551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596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3634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385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415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"/>
          <a:stretch/>
        </p:blipFill>
        <p:spPr>
          <a:xfrm>
            <a:off x="0" y="529070"/>
            <a:ext cx="9104731" cy="579986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487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9217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978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41441" y="55088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605"/>
            <a:ext cx="9144000" cy="574479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5358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513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135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653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"/>
          <a:stretch/>
        </p:blipFill>
        <p:spPr>
          <a:xfrm>
            <a:off x="0" y="9290"/>
            <a:ext cx="9104731" cy="6694714"/>
          </a:xfrm>
        </p:spPr>
      </p:pic>
      <p:sp>
        <p:nvSpPr>
          <p:cNvPr id="6" name="Multiply 5"/>
          <p:cNvSpPr/>
          <p:nvPr/>
        </p:nvSpPr>
        <p:spPr>
          <a:xfrm>
            <a:off x="8839200" y="3492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179743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43413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839200" y="61511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0748"/>
            <a:ext cx="9144000" cy="457650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1439" y="511672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9086" y="511808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1089" y="51083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109" y="513436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088" y="510990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30900" y="511808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5016" y="511930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68268" y="5082997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2933" y="508106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14160" y="5093422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0192" y="5085184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3"/>
          <a:stretch/>
        </p:blipFill>
        <p:spPr>
          <a:xfrm>
            <a:off x="106326" y="-1"/>
            <a:ext cx="8888818" cy="685709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52114" y="9588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37707" y="17865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41229" y="35358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32583" y="49754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32583" y="62381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</Words>
  <Application>Microsoft Office PowerPoint</Application>
  <PresentationFormat>Projekcija na ekranu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Школско такмичење 2018. године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2018. године</dc:title>
  <dc:creator>Aleksandar</dc:creator>
  <cp:lastModifiedBy>Aleksandar Vinić</cp:lastModifiedBy>
  <cp:revision>7</cp:revision>
  <dcterms:created xsi:type="dcterms:W3CDTF">2018-04-05T11:25:35Z</dcterms:created>
  <dcterms:modified xsi:type="dcterms:W3CDTF">2022-02-01T21:41:19Z</dcterms:modified>
</cp:coreProperties>
</file>