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8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1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3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0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4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3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0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8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0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2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6EF57-8696-4690-B0F3-F3163B9952C6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C45A-8380-485C-92B9-1470BFF8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Окружно такмичење</a:t>
            </a:r>
            <a:br>
              <a:rPr lang="sr-Cyrl-RS" dirty="0" smtClean="0"/>
            </a:br>
            <a:r>
              <a:rPr lang="sr-Cyrl-RS" dirty="0" smtClean="0"/>
              <a:t>2010.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7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2233"/>
            <a:ext cx="9144000" cy="526282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143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50569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6314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13113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5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669"/>
            <a:ext cx="9144000" cy="6630662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27659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323008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5126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2677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099"/>
            <a:ext cx="9144000" cy="6183802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2033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56073" y="281445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56073" y="468877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44197" y="565364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6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8197"/>
            <a:ext cx="9067800" cy="659704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42157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99258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781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1049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6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840"/>
            <a:ext cx="9144000" cy="633432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69470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28006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781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0802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9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645"/>
            <a:ext cx="9144000" cy="632271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3221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54131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65314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76052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2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4440"/>
            <a:ext cx="9175750" cy="44043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8299" y="498774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4017" y="500085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9511" y="499566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6924" y="501594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5914" y="502123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3804" y="502811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9728" y="502671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48647" y="501336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8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046"/>
            <a:ext cx="8763000" cy="67123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3128" y="2125390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8092" y="2107568"/>
            <a:ext cx="4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1748" y="2156344"/>
            <a:ext cx="36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4830" y="2163531"/>
            <a:ext cx="575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289" y="2157352"/>
            <a:ext cx="40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9164" y="4283100"/>
            <a:ext cx="333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2583" y="4316534"/>
            <a:ext cx="34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8849" y="428831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3294" y="4285371"/>
            <a:ext cx="568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00951" y="4321974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5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Окружно такмичење 2010.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7</cp:revision>
  <dcterms:created xsi:type="dcterms:W3CDTF">2012-03-31T14:50:46Z</dcterms:created>
  <dcterms:modified xsi:type="dcterms:W3CDTF">2012-04-01T08:55:40Z</dcterms:modified>
</cp:coreProperties>
</file>