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1086" y="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EF57-8696-4690-B0F3-F3163B9952C6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C45A-8380-485C-92B9-1470BFF85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17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EF57-8696-4690-B0F3-F3163B9952C6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C45A-8380-485C-92B9-1470BFF85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434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EF57-8696-4690-B0F3-F3163B9952C6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C45A-8380-485C-92B9-1470BFF85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208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EF57-8696-4690-B0F3-F3163B9952C6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C45A-8380-485C-92B9-1470BFF85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541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EF57-8696-4690-B0F3-F3163B9952C6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C45A-8380-485C-92B9-1470BFF85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703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EF57-8696-4690-B0F3-F3163B9952C6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C45A-8380-485C-92B9-1470BFF85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538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EF57-8696-4690-B0F3-F3163B9952C6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C45A-8380-485C-92B9-1470BFF85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15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EF57-8696-4690-B0F3-F3163B9952C6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C45A-8380-485C-92B9-1470BFF85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006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EF57-8696-4690-B0F3-F3163B9952C6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C45A-8380-485C-92B9-1470BFF85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889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EF57-8696-4690-B0F3-F3163B9952C6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C45A-8380-485C-92B9-1470BFF85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807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EF57-8696-4690-B0F3-F3163B9952C6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FC45A-8380-485C-92B9-1470BFF85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720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6EF57-8696-4690-B0F3-F3163B9952C6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FC45A-8380-485C-92B9-1470BFF85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330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Окружно такмичење</a:t>
            </a:r>
            <a:br>
              <a:rPr lang="sr-Cyrl-RS" dirty="0" smtClean="0"/>
            </a:br>
            <a:r>
              <a:rPr lang="sr-Cyrl-RS" dirty="0" smtClean="0"/>
              <a:t>2010. година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179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02233"/>
            <a:ext cx="9144000" cy="5262824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11430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505693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463143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13113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253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3669"/>
            <a:ext cx="9144000" cy="6630662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1276598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3230089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451268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926777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84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7099"/>
            <a:ext cx="9144000" cy="6183802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920339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756073" y="2814453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756073" y="4688774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744197" y="5653644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468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58197"/>
            <a:ext cx="9067800" cy="6597044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421574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992582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17813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610490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969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1840"/>
            <a:ext cx="9144000" cy="633432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694707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280063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17813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808023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099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7645"/>
            <a:ext cx="9144000" cy="632271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932213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541319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653148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760522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524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34440"/>
            <a:ext cx="9175750" cy="440436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58299" y="4987746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54017" y="5000857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59511" y="4995663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36924" y="5015949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85914" y="502123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83804" y="5028116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69728" y="5026716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448647" y="5013368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785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1046"/>
            <a:ext cx="8763000" cy="671233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13128" y="2125390"/>
            <a:ext cx="3645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58092" y="2107568"/>
            <a:ext cx="429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11748" y="2156344"/>
            <a:ext cx="3690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6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04830" y="2163531"/>
            <a:ext cx="575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11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289" y="2157352"/>
            <a:ext cx="4064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8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89164" y="4283100"/>
            <a:ext cx="3339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02583" y="4316534"/>
            <a:ext cx="349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9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28849" y="4288313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63294" y="4285371"/>
            <a:ext cx="5680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10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100951" y="4321974"/>
            <a:ext cx="387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7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259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20</Words>
  <Application>Microsoft Office PowerPoint</Application>
  <PresentationFormat>On-screen Show (4:3)</PresentationFormat>
  <Paragraphs>19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Окружно такмичење 2010. година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Korisnik</dc:creator>
  <cp:lastModifiedBy>Korisnik</cp:lastModifiedBy>
  <cp:revision>7</cp:revision>
  <dcterms:created xsi:type="dcterms:W3CDTF">2012-03-31T14:50:46Z</dcterms:created>
  <dcterms:modified xsi:type="dcterms:W3CDTF">2012-04-01T08:55:40Z</dcterms:modified>
</cp:coreProperties>
</file>