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5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7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6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7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9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9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6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5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8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7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74E3-1EC5-4CAD-AEFC-A3BE85059090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22392-480C-4C86-919C-EBDD7053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1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Окружно такмичење</a:t>
            </a:r>
            <a:br>
              <a:rPr lang="sr-Cyrl-RS" dirty="0" smtClean="0"/>
            </a:br>
            <a:r>
              <a:rPr lang="sr-Cyrl-RS" dirty="0" smtClean="0"/>
              <a:t>2011.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5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" y="685800"/>
            <a:ext cx="9027622" cy="54864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4062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540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8407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3969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9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9" y="1217115"/>
            <a:ext cx="9089571" cy="33487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6" y="4572000"/>
            <a:ext cx="9157855" cy="1143162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7318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6323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810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772525" y="505950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1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2047"/>
            <a:ext cx="9144000" cy="582235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0610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0677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810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2426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2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973"/>
            <a:ext cx="9144000" cy="614205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58032" y="108692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78815" y="268281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78815" y="45346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1053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222"/>
            <a:ext cx="9144000" cy="6457556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52687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9674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42247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628146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13" y="152400"/>
            <a:ext cx="8716387" cy="664685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71769" y="78500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75298" y="26224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92551" y="412055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01178" y="60916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6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1210979"/>
            <a:ext cx="9279172" cy="44278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854" y="491761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8078" y="491347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0942" y="492441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3980" y="491344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6516" y="49154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6841" y="492123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06418" y="493821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6594" y="493785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3032" y="491601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16727" y="492933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46218" y="494658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25518" y="492933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3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1962"/>
            <a:ext cx="9067800" cy="65375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3752" y="2244144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0597" y="2214447"/>
            <a:ext cx="4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8631" y="2227597"/>
            <a:ext cx="416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6716" y="2270409"/>
            <a:ext cx="350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87096" y="2228604"/>
            <a:ext cx="558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661" y="4437479"/>
            <a:ext cx="405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0084" y="4423412"/>
            <a:ext cx="594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3857" y="444269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1073" y="4427875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75220" y="4440728"/>
            <a:ext cx="54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59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Окружно такмичење 2011.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9</cp:revision>
  <dcterms:created xsi:type="dcterms:W3CDTF">2012-03-31T14:53:04Z</dcterms:created>
  <dcterms:modified xsi:type="dcterms:W3CDTF">2012-04-01T09:00:36Z</dcterms:modified>
</cp:coreProperties>
</file>