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95" autoAdjust="0"/>
  </p:normalViewPr>
  <p:slideViewPr>
    <p:cSldViewPr snapToGrid="0">
      <p:cViewPr>
        <p:scale>
          <a:sx n="90" d="100"/>
          <a:sy n="90" d="100"/>
        </p:scale>
        <p:origin x="-732" y="5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5664-E836-4EAD-B61B-9B8D25B536EC}" type="datetimeFigureOut">
              <a:rPr lang="en-US" smtClean="0"/>
              <a:t>16-Mar-14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CD8FE-7B88-4B30-B54F-8DB036B70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427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5664-E836-4EAD-B61B-9B8D25B536EC}" type="datetimeFigureOut">
              <a:rPr lang="en-US" smtClean="0"/>
              <a:t>16-Mar-14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CD8FE-7B88-4B30-B54F-8DB036B70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814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5664-E836-4EAD-B61B-9B8D25B536EC}" type="datetimeFigureOut">
              <a:rPr lang="en-US" smtClean="0"/>
              <a:t>16-Mar-14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CD8FE-7B88-4B30-B54F-8DB036B70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976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5664-E836-4EAD-B61B-9B8D25B536EC}" type="datetimeFigureOut">
              <a:rPr lang="en-US" smtClean="0"/>
              <a:t>16-Mar-14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CD8FE-7B88-4B30-B54F-8DB036B70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510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5664-E836-4EAD-B61B-9B8D25B536EC}" type="datetimeFigureOut">
              <a:rPr lang="en-US" smtClean="0"/>
              <a:t>16-Mar-14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CD8FE-7B88-4B30-B54F-8DB036B70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30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5664-E836-4EAD-B61B-9B8D25B536EC}" type="datetimeFigureOut">
              <a:rPr lang="en-US" smtClean="0"/>
              <a:t>16-Mar-14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CD8FE-7B88-4B30-B54F-8DB036B70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839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5664-E836-4EAD-B61B-9B8D25B536EC}" type="datetimeFigureOut">
              <a:rPr lang="en-US" smtClean="0"/>
              <a:t>16-Mar-14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CD8FE-7B88-4B30-B54F-8DB036B70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123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5664-E836-4EAD-B61B-9B8D25B536EC}" type="datetimeFigureOut">
              <a:rPr lang="en-US" smtClean="0"/>
              <a:t>16-Mar-14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CD8FE-7B88-4B30-B54F-8DB036B70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927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5664-E836-4EAD-B61B-9B8D25B536EC}" type="datetimeFigureOut">
              <a:rPr lang="en-US" smtClean="0"/>
              <a:t>16-Mar-14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CD8FE-7B88-4B30-B54F-8DB036B70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646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5664-E836-4EAD-B61B-9B8D25B536EC}" type="datetimeFigureOut">
              <a:rPr lang="en-US" smtClean="0"/>
              <a:t>16-Mar-14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CD8FE-7B88-4B30-B54F-8DB036B70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552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5664-E836-4EAD-B61B-9B8D25B536EC}" type="datetimeFigureOut">
              <a:rPr lang="en-US" smtClean="0"/>
              <a:t>16-Mar-14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CD8FE-7B88-4B30-B54F-8DB036B70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621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5664-E836-4EAD-B61B-9B8D25B536EC}" type="datetimeFigureOut">
              <a:rPr lang="en-US" smtClean="0"/>
              <a:t>16-Mar-14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CD8FE-7B88-4B30-B54F-8DB036B70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797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Окружно такмичење</a:t>
            </a:r>
            <a:br>
              <a:rPr lang="sr-Cyrl-RS" dirty="0" smtClean="0"/>
            </a:br>
            <a:r>
              <a:rPr lang="sr-Cyrl-RS" dirty="0" smtClean="0"/>
              <a:t>2012. година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06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487" y="838200"/>
            <a:ext cx="9170974" cy="518160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1427501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907199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14391" y="3726872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41084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543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4559"/>
            <a:ext cx="9144000" cy="378333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37889"/>
            <a:ext cx="9144000" cy="1028700"/>
          </a:xfrm>
          <a:prstGeom prst="rect">
            <a:avLst/>
          </a:prstGeom>
        </p:spPr>
      </p:pic>
      <p:sp>
        <p:nvSpPr>
          <p:cNvPr id="4" name="Multiply 3"/>
          <p:cNvSpPr/>
          <p:nvPr/>
        </p:nvSpPr>
        <p:spPr>
          <a:xfrm>
            <a:off x="8839200" y="1416869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248189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4045849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ultiply 6"/>
          <p:cNvSpPr/>
          <p:nvPr/>
        </p:nvSpPr>
        <p:spPr>
          <a:xfrm>
            <a:off x="8839200" y="4840231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57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7205"/>
            <a:ext cx="9144000" cy="586359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842711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428734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3971421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807793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900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7175"/>
            <a:ext cx="9144000" cy="634365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764772" y="1144979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764772" y="281841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764772" y="4979719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764772" y="600235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615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7175"/>
            <a:ext cx="9144000" cy="634365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776844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925288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243449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756564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826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155"/>
            <a:ext cx="9144000" cy="666369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919348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303216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611583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946569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087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" y="1295400"/>
            <a:ext cx="9103360" cy="4267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38771" y="4914461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8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48947" y="4914109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9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439" y="4921525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7134" y="4934847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41995" y="4922838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43241" y="4927532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09101" y="4925305"/>
            <a:ext cx="327221" cy="541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18422" y="4924953"/>
            <a:ext cx="327221" cy="541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6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02844" y="4919543"/>
            <a:ext cx="327221" cy="541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7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03464" y="4923745"/>
            <a:ext cx="327221" cy="541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96379" y="4919052"/>
            <a:ext cx="327221" cy="541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6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04940" y="4923746"/>
            <a:ext cx="327221" cy="541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902697" y="4928131"/>
            <a:ext cx="327221" cy="541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293807" y="4927143"/>
            <a:ext cx="327221" cy="541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704174" y="4928132"/>
            <a:ext cx="327221" cy="541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421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97128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94375" y="2184767"/>
            <a:ext cx="3645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7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17468" y="2155070"/>
            <a:ext cx="5957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12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96756" y="2180096"/>
            <a:ext cx="416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60177" y="2139780"/>
            <a:ext cx="605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11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182098" y="2145477"/>
            <a:ext cx="3800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8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7284" y="4378102"/>
            <a:ext cx="405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9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3834" y="4364035"/>
            <a:ext cx="432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61358" y="4335815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98574" y="4368498"/>
            <a:ext cx="405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087095" y="4333849"/>
            <a:ext cx="54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6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367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27</Words>
  <Application>Microsoft Office PowerPoint</Application>
  <PresentationFormat>On-screen Show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Окружно такмичење 2012. година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n0ak95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Окружно такмичење 2012. година</dc:title>
  <dc:creator>n0ak95</dc:creator>
  <cp:lastModifiedBy>n0ak95</cp:lastModifiedBy>
  <cp:revision>6</cp:revision>
  <dcterms:created xsi:type="dcterms:W3CDTF">2014-03-16T12:22:15Z</dcterms:created>
  <dcterms:modified xsi:type="dcterms:W3CDTF">2014-03-16T14:34:20Z</dcterms:modified>
</cp:coreProperties>
</file>