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153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8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92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5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86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8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46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60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01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5BD6A-78DE-45AD-B980-3028B2EE8046}" type="datetimeFigureOut">
              <a:rPr lang="en-US" smtClean="0"/>
              <a:t>16-Mar-14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19F31-38DD-4780-954F-5F75354365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11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Окружно такмичење</a:t>
            </a:r>
            <a:br>
              <a:rPr lang="sr-Cyrl-RS" dirty="0" smtClean="0"/>
            </a:br>
            <a:r>
              <a:rPr lang="sr-Cyrl-RS" dirty="0" smtClean="0"/>
              <a:t>2013.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654" y="838199"/>
            <a:ext cx="9167654" cy="5168265"/>
          </a:xfrm>
          <a:prstGeom prst="rect">
            <a:avLst/>
          </a:prstGeom>
        </p:spPr>
      </p:pic>
      <p:sp>
        <p:nvSpPr>
          <p:cNvPr id="6" name="Multiply 5"/>
          <p:cNvSpPr/>
          <p:nvPr/>
        </p:nvSpPr>
        <p:spPr>
          <a:xfrm>
            <a:off x="8839200" y="1600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2590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8839200" y="4114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8839200" y="5638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85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6" y="627888"/>
            <a:ext cx="9107714" cy="38252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9600"/>
            <a:ext cx="9144000" cy="1154430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8839200" y="1447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8839200" y="2971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8839200" y="4114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8839200" y="5257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5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2" y="304799"/>
            <a:ext cx="9124568" cy="6261735"/>
          </a:xfrm>
          <a:prstGeom prst="rect">
            <a:avLst/>
          </a:prstGeom>
        </p:spPr>
      </p:pic>
      <p:sp>
        <p:nvSpPr>
          <p:cNvPr id="7" name="Multiply 6"/>
          <p:cNvSpPr/>
          <p:nvPr/>
        </p:nvSpPr>
        <p:spPr>
          <a:xfrm>
            <a:off x="8839200" y="1981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8839200" y="3200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8839200" y="4267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8839200" y="5791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900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30" y="457199"/>
            <a:ext cx="9170530" cy="5926455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838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590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95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64930" y="60198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8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0030"/>
            <a:ext cx="9144000" cy="637794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838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17429" y="2819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19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67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5" y="0"/>
            <a:ext cx="8959215" cy="68828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63000" y="609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63000" y="2667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63000" y="4724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63000" y="5943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4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108710"/>
            <a:ext cx="9144000" cy="46405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4953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47800" y="4953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4953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4953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67000" y="4953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7400" y="4953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8400" y="4953000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5600" y="4953000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4953000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43800" y="4953000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924800" y="4953000"/>
            <a:ext cx="327221" cy="541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685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" y="0"/>
            <a:ext cx="8530590" cy="686106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534400" y="9144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534400" y="2362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534400" y="3505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534400" y="4800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534400" y="653736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03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13</Words>
  <Application>Microsoft Office PowerPoint</Application>
  <PresentationFormat>On-screen Show (4:3)</PresentationFormat>
  <Paragraphs>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Окружно такмичење 2013.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Окружно такмичење 2013. година</dc:title>
  <dc:creator>n0ak95</dc:creator>
  <cp:lastModifiedBy>n0ak95</cp:lastModifiedBy>
  <cp:revision>3</cp:revision>
  <dcterms:created xsi:type="dcterms:W3CDTF">2014-03-16T16:05:57Z</dcterms:created>
  <dcterms:modified xsi:type="dcterms:W3CDTF">2014-03-16T16:26:06Z</dcterms:modified>
</cp:coreProperties>
</file>