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02" y="5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5BD6A-78DE-45AD-B980-3028B2EE8046}" type="datetimeFigureOut">
              <a:rPr lang="en-US" smtClean="0"/>
              <a:t>16-Mar-14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19F31-38DD-4780-954F-5F7535436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153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5BD6A-78DE-45AD-B980-3028B2EE8046}" type="datetimeFigureOut">
              <a:rPr lang="en-US" smtClean="0"/>
              <a:t>16-Mar-14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19F31-38DD-4780-954F-5F7535436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281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5BD6A-78DE-45AD-B980-3028B2EE8046}" type="datetimeFigureOut">
              <a:rPr lang="en-US" smtClean="0"/>
              <a:t>16-Mar-14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19F31-38DD-4780-954F-5F7535436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0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5BD6A-78DE-45AD-B980-3028B2EE8046}" type="datetimeFigureOut">
              <a:rPr lang="en-US" smtClean="0"/>
              <a:t>16-Mar-14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19F31-38DD-4780-954F-5F7535436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492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5BD6A-78DE-45AD-B980-3028B2EE8046}" type="datetimeFigureOut">
              <a:rPr lang="en-US" smtClean="0"/>
              <a:t>16-Mar-14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19F31-38DD-4780-954F-5F7535436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565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5BD6A-78DE-45AD-B980-3028B2EE8046}" type="datetimeFigureOut">
              <a:rPr lang="en-US" smtClean="0"/>
              <a:t>16-Mar-14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19F31-38DD-4780-954F-5F7535436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852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5BD6A-78DE-45AD-B980-3028B2EE8046}" type="datetimeFigureOut">
              <a:rPr lang="en-US" smtClean="0"/>
              <a:t>16-Mar-14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19F31-38DD-4780-954F-5F7535436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986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5BD6A-78DE-45AD-B980-3028B2EE8046}" type="datetimeFigureOut">
              <a:rPr lang="en-US" smtClean="0"/>
              <a:t>16-Mar-14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19F31-38DD-4780-954F-5F7535436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384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5BD6A-78DE-45AD-B980-3028B2EE8046}" type="datetimeFigureOut">
              <a:rPr lang="en-US" smtClean="0"/>
              <a:t>16-Mar-14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19F31-38DD-4780-954F-5F7535436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446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5BD6A-78DE-45AD-B980-3028B2EE8046}" type="datetimeFigureOut">
              <a:rPr lang="en-US" smtClean="0"/>
              <a:t>16-Mar-14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19F31-38DD-4780-954F-5F7535436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660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5BD6A-78DE-45AD-B980-3028B2EE8046}" type="datetimeFigureOut">
              <a:rPr lang="en-US" smtClean="0"/>
              <a:t>16-Mar-14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19F31-38DD-4780-954F-5F7535436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901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E5BD6A-78DE-45AD-B980-3028B2EE8046}" type="datetimeFigureOut">
              <a:rPr lang="en-US" smtClean="0"/>
              <a:t>16-Mar-14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19F31-38DD-4780-954F-5F7535436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11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RS" dirty="0" smtClean="0"/>
              <a:t>Окружно такмичење</a:t>
            </a:r>
            <a:br>
              <a:rPr lang="sr-Cyrl-RS" dirty="0" smtClean="0"/>
            </a:br>
            <a:r>
              <a:rPr lang="sr-Cyrl-RS" dirty="0" smtClean="0"/>
              <a:t>2013. година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656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654" y="838199"/>
            <a:ext cx="9167654" cy="5168265"/>
          </a:xfrm>
          <a:prstGeom prst="rect">
            <a:avLst/>
          </a:prstGeom>
        </p:spPr>
      </p:pic>
      <p:sp>
        <p:nvSpPr>
          <p:cNvPr id="6" name="Multiply 5"/>
          <p:cNvSpPr/>
          <p:nvPr/>
        </p:nvSpPr>
        <p:spPr>
          <a:xfrm>
            <a:off x="8839200" y="160020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Multiply 6"/>
          <p:cNvSpPr/>
          <p:nvPr/>
        </p:nvSpPr>
        <p:spPr>
          <a:xfrm>
            <a:off x="8839200" y="259080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Multiply 7"/>
          <p:cNvSpPr/>
          <p:nvPr/>
        </p:nvSpPr>
        <p:spPr>
          <a:xfrm>
            <a:off x="8839200" y="411480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Multiply 8"/>
          <p:cNvSpPr/>
          <p:nvPr/>
        </p:nvSpPr>
        <p:spPr>
          <a:xfrm>
            <a:off x="8839200" y="563880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857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86" y="627888"/>
            <a:ext cx="9107714" cy="382524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19600"/>
            <a:ext cx="9144000" cy="1154430"/>
          </a:xfrm>
          <a:prstGeom prst="rect">
            <a:avLst/>
          </a:prstGeom>
        </p:spPr>
      </p:pic>
      <p:sp>
        <p:nvSpPr>
          <p:cNvPr id="7" name="Multiply 6"/>
          <p:cNvSpPr/>
          <p:nvPr/>
        </p:nvSpPr>
        <p:spPr>
          <a:xfrm>
            <a:off x="8839200" y="144780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Multiply 7"/>
          <p:cNvSpPr/>
          <p:nvPr/>
        </p:nvSpPr>
        <p:spPr>
          <a:xfrm>
            <a:off x="8839200" y="297180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Multiply 8"/>
          <p:cNvSpPr/>
          <p:nvPr/>
        </p:nvSpPr>
        <p:spPr>
          <a:xfrm>
            <a:off x="8839200" y="411480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Multiply 9"/>
          <p:cNvSpPr/>
          <p:nvPr/>
        </p:nvSpPr>
        <p:spPr>
          <a:xfrm>
            <a:off x="8839200" y="525780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859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32" y="304799"/>
            <a:ext cx="9124568" cy="6261735"/>
          </a:xfrm>
          <a:prstGeom prst="rect">
            <a:avLst/>
          </a:prstGeom>
        </p:spPr>
      </p:pic>
      <p:sp>
        <p:nvSpPr>
          <p:cNvPr id="7" name="Multiply 6"/>
          <p:cNvSpPr/>
          <p:nvPr/>
        </p:nvSpPr>
        <p:spPr>
          <a:xfrm>
            <a:off x="8839200" y="198120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Multiply 7"/>
          <p:cNvSpPr/>
          <p:nvPr/>
        </p:nvSpPr>
        <p:spPr>
          <a:xfrm>
            <a:off x="8839200" y="320040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Multiply 8"/>
          <p:cNvSpPr/>
          <p:nvPr/>
        </p:nvSpPr>
        <p:spPr>
          <a:xfrm>
            <a:off x="8839200" y="426720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Multiply 9"/>
          <p:cNvSpPr/>
          <p:nvPr/>
        </p:nvSpPr>
        <p:spPr>
          <a:xfrm>
            <a:off x="8839200" y="579120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900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530" y="457199"/>
            <a:ext cx="9170530" cy="5926455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839200" y="83820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839200" y="259080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839200" y="449580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864930" y="601980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084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0030"/>
            <a:ext cx="9144000" cy="6377940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839200" y="83820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817429" y="281940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839200" y="441960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839200" y="586740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03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85" y="0"/>
            <a:ext cx="8959215" cy="6882880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763000" y="60960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763000" y="266700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763000" y="472440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763000" y="594360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48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108710"/>
            <a:ext cx="9144000" cy="464058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90600" y="495300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3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47800" y="495300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4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28800" y="495300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5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0" y="495300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1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7000" y="495300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867400" y="495300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6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48400" y="4953000"/>
            <a:ext cx="327221" cy="5417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705600" y="4953000"/>
            <a:ext cx="327221" cy="5417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1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086600" y="4953000"/>
            <a:ext cx="327221" cy="5417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3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543800" y="4953000"/>
            <a:ext cx="327221" cy="5417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5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924800" y="4953000"/>
            <a:ext cx="327221" cy="5417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4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1685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610" y="0"/>
            <a:ext cx="8530590" cy="6861064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534400" y="91440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534400" y="236220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534400" y="350520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534400" y="480060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Multiply 6"/>
          <p:cNvSpPr/>
          <p:nvPr/>
        </p:nvSpPr>
        <p:spPr>
          <a:xfrm>
            <a:off x="8534400" y="6537366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037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13</Words>
  <Application>Microsoft Office PowerPoint</Application>
  <PresentationFormat>On-screen Show (4:3)</PresentationFormat>
  <Paragraphs>12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Окружно такмичење 2013. година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n0ak95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Окружно такмичење 2013. година</dc:title>
  <dc:creator>n0ak95</dc:creator>
  <cp:lastModifiedBy>n0ak95</cp:lastModifiedBy>
  <cp:revision>3</cp:revision>
  <dcterms:created xsi:type="dcterms:W3CDTF">2014-03-16T16:05:57Z</dcterms:created>
  <dcterms:modified xsi:type="dcterms:W3CDTF">2014-03-16T16:26:06Z</dcterms:modified>
</cp:coreProperties>
</file>