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98" y="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F8147-E918-474B-AD3C-193EA96D3633}" type="datetimeFigureOut">
              <a:rPr lang="en-US" smtClean="0"/>
              <a:t>21-May-14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70759-DC48-4502-8526-6C55EB1011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1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D70759-DC48-4502-8526-6C55EB1011E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84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981D-4DD2-4224-9699-9D6C13FC42D4}" type="datetimeFigureOut">
              <a:rPr lang="en-US" smtClean="0"/>
              <a:t>21-May-14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493C-D3C4-4558-84AB-FAC5D17FD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791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981D-4DD2-4224-9699-9D6C13FC42D4}" type="datetimeFigureOut">
              <a:rPr lang="en-US" smtClean="0"/>
              <a:t>21-May-14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493C-D3C4-4558-84AB-FAC5D17FD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4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981D-4DD2-4224-9699-9D6C13FC42D4}" type="datetimeFigureOut">
              <a:rPr lang="en-US" smtClean="0"/>
              <a:t>21-May-14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493C-D3C4-4558-84AB-FAC5D17FD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9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981D-4DD2-4224-9699-9D6C13FC42D4}" type="datetimeFigureOut">
              <a:rPr lang="en-US" smtClean="0"/>
              <a:t>21-May-14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493C-D3C4-4558-84AB-FAC5D17FD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55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981D-4DD2-4224-9699-9D6C13FC42D4}" type="datetimeFigureOut">
              <a:rPr lang="en-US" smtClean="0"/>
              <a:t>21-May-14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493C-D3C4-4558-84AB-FAC5D17FD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254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981D-4DD2-4224-9699-9D6C13FC42D4}" type="datetimeFigureOut">
              <a:rPr lang="en-US" smtClean="0"/>
              <a:t>21-May-14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493C-D3C4-4558-84AB-FAC5D17FD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4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981D-4DD2-4224-9699-9D6C13FC42D4}" type="datetimeFigureOut">
              <a:rPr lang="en-US" smtClean="0"/>
              <a:t>21-May-14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493C-D3C4-4558-84AB-FAC5D17FD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29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981D-4DD2-4224-9699-9D6C13FC42D4}" type="datetimeFigureOut">
              <a:rPr lang="en-US" smtClean="0"/>
              <a:t>21-May-14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493C-D3C4-4558-84AB-FAC5D17FD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065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981D-4DD2-4224-9699-9D6C13FC42D4}" type="datetimeFigureOut">
              <a:rPr lang="en-US" smtClean="0"/>
              <a:t>21-May-14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493C-D3C4-4558-84AB-FAC5D17FD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36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981D-4DD2-4224-9699-9D6C13FC42D4}" type="datetimeFigureOut">
              <a:rPr lang="en-US" smtClean="0"/>
              <a:t>21-May-14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493C-D3C4-4558-84AB-FAC5D17FD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977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B981D-4DD2-4224-9699-9D6C13FC42D4}" type="datetimeFigureOut">
              <a:rPr lang="en-US" smtClean="0"/>
              <a:t>21-May-14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E493C-D3C4-4558-84AB-FAC5D17FD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889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981D-4DD2-4224-9699-9D6C13FC42D4}" type="datetimeFigureOut">
              <a:rPr lang="en-US" smtClean="0"/>
              <a:t>21-May-14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E493C-D3C4-4558-84AB-FAC5D17FD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614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Окружно такмичење</a:t>
            </a:r>
            <a:br>
              <a:rPr lang="sr-Cyrl-RS" dirty="0" smtClean="0"/>
            </a:br>
            <a:r>
              <a:rPr lang="sr-Cyrl-RS" dirty="0" smtClean="0"/>
              <a:t>2014. година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375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8660"/>
            <a:ext cx="9144000" cy="544068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066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37648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45619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73260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7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0288"/>
            <a:ext cx="9144000" cy="36118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19600"/>
            <a:ext cx="9144000" cy="1245870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114388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263774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385055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839200" y="522196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6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5785"/>
            <a:ext cx="9144001" cy="572643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17951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16273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02868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34072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12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925"/>
            <a:ext cx="9144000" cy="577215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66640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83962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49182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92261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856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2905"/>
            <a:ext cx="9144000" cy="609219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50014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67337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349318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94636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0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335"/>
            <a:ext cx="9144000" cy="680085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47886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47149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99058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626699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791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0165"/>
            <a:ext cx="9144000" cy="4217670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04838" y="4964113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r-Latn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12825" y="4954588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r-Cyrl-RS" sz="2800" dirty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387475" y="4962525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r-Latn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93875" y="4949825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r-Cyrl-RS" sz="2800" dirty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198688" y="4956175"/>
            <a:ext cx="3048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r-Latn-R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63813" y="4943475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r-Latn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984500" y="4937125"/>
            <a:ext cx="3270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r-Latn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770563" y="4941888"/>
            <a:ext cx="328612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r-Cyrl-RS" sz="2800" dirty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161088" y="4964113"/>
            <a:ext cx="3270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r-Latn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557963" y="4951413"/>
            <a:ext cx="327025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r-Latn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970713" y="4948238"/>
            <a:ext cx="327025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r-Latn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348538" y="4951413"/>
            <a:ext cx="327025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r-Latn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761288" y="4948238"/>
            <a:ext cx="327025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r-Latn-RS" sz="280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32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-7671"/>
            <a:ext cx="8534400" cy="6873342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530442" y="72825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530442" y="212710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518566" y="348241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530441" y="481820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516587" y="645502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8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</Words>
  <Application>Microsoft Office PowerPoint</Application>
  <PresentationFormat>On-screen Show (4:3)</PresentationFormat>
  <Paragraphs>15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Окружно такмичење 2014. година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n0ak95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Окружно такмичење 2014. година</dc:title>
  <dc:creator>n0ak95</dc:creator>
  <cp:lastModifiedBy>n0ak95</cp:lastModifiedBy>
  <cp:revision>2</cp:revision>
  <dcterms:created xsi:type="dcterms:W3CDTF">2014-05-21T20:16:19Z</dcterms:created>
  <dcterms:modified xsi:type="dcterms:W3CDTF">2014-05-21T20:30:00Z</dcterms:modified>
</cp:coreProperties>
</file>