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8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9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1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2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5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7652-670E-44FA-B6A8-BEBB3F7C626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0D36-98F3-481C-8CAA-70957029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Окружно такмичење</a:t>
            </a:r>
            <a:br>
              <a:rPr lang="sr-Cyrl-RS" dirty="0"/>
            </a:br>
            <a:r>
              <a:rPr lang="sr-Cyrl-RS" dirty="0" smtClean="0"/>
              <a:t>201</a:t>
            </a:r>
            <a:r>
              <a:rPr lang="sr-Latn-RS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" y="836712"/>
            <a:ext cx="9121168" cy="518457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127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4928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6510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30120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2348"/>
            <a:ext cx="9144000" cy="3813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" y="4869159"/>
            <a:ext cx="9134493" cy="1149151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70080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9969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5091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45039" y="544522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71"/>
            <a:ext cx="9144000" cy="599785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5567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689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770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772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210"/>
            <a:ext cx="9144000" cy="592558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338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0668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1676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393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16"/>
            <a:ext cx="9144000" cy="598684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8336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52476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6962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393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" y="-3143"/>
            <a:ext cx="9139813" cy="686114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69439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2684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7261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28513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871"/>
            <a:ext cx="9144000" cy="423836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29232" y="480973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37220" y="481208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1870" y="482002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42020" y="480732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34958" y="4789921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33880" y="482472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18942" y="479462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4313" y="4823134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84840" y="4809733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17339" y="4808908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94462" y="4817609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60413" y="4808909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85038" y="4805733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98696" y="4815629"/>
            <a:ext cx="3277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" y="0"/>
            <a:ext cx="8495071" cy="6841301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30441" y="7321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06691" y="208538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18566" y="358961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18566" y="49011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492836" y="622923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Окружно такмичење 2015.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n0ak95</dc:creator>
  <cp:lastModifiedBy>n0ak95</cp:lastModifiedBy>
  <cp:revision>4</cp:revision>
  <dcterms:created xsi:type="dcterms:W3CDTF">2016-03-23T16:50:10Z</dcterms:created>
  <dcterms:modified xsi:type="dcterms:W3CDTF">2016-03-23T18:24:23Z</dcterms:modified>
</cp:coreProperties>
</file>