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-109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CF65C-8BF8-453B-97BE-F94A88A18792}" type="datetimeFigureOut">
              <a:rPr lang="en-US" smtClean="0"/>
              <a:t>5/9/2016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5B499-3710-47C5-BA2C-B6F3E0566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770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CF65C-8BF8-453B-97BE-F94A88A18792}" type="datetimeFigureOut">
              <a:rPr lang="en-US" smtClean="0"/>
              <a:t>5/9/2016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5B499-3710-47C5-BA2C-B6F3E0566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765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CF65C-8BF8-453B-97BE-F94A88A18792}" type="datetimeFigureOut">
              <a:rPr lang="en-US" smtClean="0"/>
              <a:t>5/9/2016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5B499-3710-47C5-BA2C-B6F3E0566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511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CF65C-8BF8-453B-97BE-F94A88A18792}" type="datetimeFigureOut">
              <a:rPr lang="en-US" smtClean="0"/>
              <a:t>5/9/2016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5B499-3710-47C5-BA2C-B6F3E0566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288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CF65C-8BF8-453B-97BE-F94A88A18792}" type="datetimeFigureOut">
              <a:rPr lang="en-US" smtClean="0"/>
              <a:t>5/9/2016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5B499-3710-47C5-BA2C-B6F3E0566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187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CF65C-8BF8-453B-97BE-F94A88A18792}" type="datetimeFigureOut">
              <a:rPr lang="en-US" smtClean="0"/>
              <a:t>5/9/2016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5B499-3710-47C5-BA2C-B6F3E0566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278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CF65C-8BF8-453B-97BE-F94A88A18792}" type="datetimeFigureOut">
              <a:rPr lang="en-US" smtClean="0"/>
              <a:t>5/9/2016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5B499-3710-47C5-BA2C-B6F3E0566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468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CF65C-8BF8-453B-97BE-F94A88A18792}" type="datetimeFigureOut">
              <a:rPr lang="en-US" smtClean="0"/>
              <a:t>5/9/2016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5B499-3710-47C5-BA2C-B6F3E0566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362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CF65C-8BF8-453B-97BE-F94A88A18792}" type="datetimeFigureOut">
              <a:rPr lang="en-US" smtClean="0"/>
              <a:t>5/9/2016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5B499-3710-47C5-BA2C-B6F3E0566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487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CF65C-8BF8-453B-97BE-F94A88A18792}" type="datetimeFigureOut">
              <a:rPr lang="en-US" smtClean="0"/>
              <a:t>5/9/2016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5B499-3710-47C5-BA2C-B6F3E0566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782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CF65C-8BF8-453B-97BE-F94A88A18792}" type="datetimeFigureOut">
              <a:rPr lang="en-US" smtClean="0"/>
              <a:t>5/9/2016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5B499-3710-47C5-BA2C-B6F3E0566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92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FCF65C-8BF8-453B-97BE-F94A88A18792}" type="datetimeFigureOut">
              <a:rPr lang="en-US" smtClean="0"/>
              <a:t>5/9/2016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85B499-3710-47C5-BA2C-B6F3E0566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089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RS" dirty="0" smtClean="0"/>
              <a:t>Окружно такмичење</a:t>
            </a:r>
            <a:br>
              <a:rPr lang="sr-Cyrl-RS" dirty="0" smtClean="0"/>
            </a:br>
            <a:r>
              <a:rPr lang="sr-Cyrl-RS" dirty="0" smtClean="0"/>
              <a:t>2016. година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050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9843"/>
            <a:ext cx="9144000" cy="5238314"/>
          </a:xfrm>
          <a:prstGeom prst="rect">
            <a:avLst/>
          </a:prstGeom>
        </p:spPr>
      </p:pic>
      <p:sp>
        <p:nvSpPr>
          <p:cNvPr id="3" name="Multiply 2"/>
          <p:cNvSpPr/>
          <p:nvPr/>
        </p:nvSpPr>
        <p:spPr>
          <a:xfrm>
            <a:off x="8839200" y="1239781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Multiply 3"/>
          <p:cNvSpPr/>
          <p:nvPr/>
        </p:nvSpPr>
        <p:spPr>
          <a:xfrm>
            <a:off x="8839200" y="2814172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Multiply 4"/>
          <p:cNvSpPr/>
          <p:nvPr/>
        </p:nvSpPr>
        <p:spPr>
          <a:xfrm>
            <a:off x="8839200" y="4612239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Multiply 5"/>
          <p:cNvSpPr/>
          <p:nvPr/>
        </p:nvSpPr>
        <p:spPr>
          <a:xfrm>
            <a:off x="8839200" y="5746051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560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052736"/>
            <a:ext cx="9134445" cy="37326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69160"/>
            <a:ext cx="9123173" cy="1200197"/>
          </a:xfrm>
          <a:prstGeom prst="rect">
            <a:avLst/>
          </a:prstGeom>
        </p:spPr>
      </p:pic>
      <p:sp>
        <p:nvSpPr>
          <p:cNvPr id="4" name="Multiply 3"/>
          <p:cNvSpPr/>
          <p:nvPr/>
        </p:nvSpPr>
        <p:spPr>
          <a:xfrm>
            <a:off x="8839200" y="1721695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Multiply 4"/>
          <p:cNvSpPr/>
          <p:nvPr/>
        </p:nvSpPr>
        <p:spPr>
          <a:xfrm>
            <a:off x="8839200" y="3024237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Multiply 5"/>
          <p:cNvSpPr/>
          <p:nvPr/>
        </p:nvSpPr>
        <p:spPr>
          <a:xfrm>
            <a:off x="8839200" y="4229179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Multiply 6"/>
          <p:cNvSpPr/>
          <p:nvPr/>
        </p:nvSpPr>
        <p:spPr>
          <a:xfrm>
            <a:off x="8839200" y="5746051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697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1981"/>
            <a:ext cx="9144000" cy="5954038"/>
          </a:xfrm>
          <a:prstGeom prst="rect">
            <a:avLst/>
          </a:prstGeom>
        </p:spPr>
      </p:pic>
      <p:sp>
        <p:nvSpPr>
          <p:cNvPr id="3" name="Multiply 2"/>
          <p:cNvSpPr/>
          <p:nvPr/>
        </p:nvSpPr>
        <p:spPr>
          <a:xfrm>
            <a:off x="8839200" y="1882333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Multiply 3"/>
          <p:cNvSpPr/>
          <p:nvPr/>
        </p:nvSpPr>
        <p:spPr>
          <a:xfrm>
            <a:off x="8839200" y="2604107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Multiply 4"/>
          <p:cNvSpPr/>
          <p:nvPr/>
        </p:nvSpPr>
        <p:spPr>
          <a:xfrm>
            <a:off x="8839200" y="4674023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Multiply 5"/>
          <p:cNvSpPr/>
          <p:nvPr/>
        </p:nvSpPr>
        <p:spPr>
          <a:xfrm>
            <a:off x="8839200" y="5832548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04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9165"/>
            <a:ext cx="9144000" cy="5919670"/>
          </a:xfrm>
          <a:prstGeom prst="rect">
            <a:avLst/>
          </a:prstGeom>
        </p:spPr>
      </p:pic>
      <p:sp>
        <p:nvSpPr>
          <p:cNvPr id="3" name="Multiply 2"/>
          <p:cNvSpPr/>
          <p:nvPr/>
        </p:nvSpPr>
        <p:spPr>
          <a:xfrm>
            <a:off x="8839200" y="1635198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Multiply 3"/>
          <p:cNvSpPr/>
          <p:nvPr/>
        </p:nvSpPr>
        <p:spPr>
          <a:xfrm>
            <a:off x="8839200" y="2863599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Multiply 4"/>
          <p:cNvSpPr/>
          <p:nvPr/>
        </p:nvSpPr>
        <p:spPr>
          <a:xfrm>
            <a:off x="8839200" y="4241536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Multiply 5"/>
          <p:cNvSpPr/>
          <p:nvPr/>
        </p:nvSpPr>
        <p:spPr>
          <a:xfrm>
            <a:off x="8839200" y="5844905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451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6729"/>
            <a:ext cx="9144000" cy="5864542"/>
          </a:xfrm>
          <a:prstGeom prst="rect">
            <a:avLst/>
          </a:prstGeom>
        </p:spPr>
      </p:pic>
      <p:sp>
        <p:nvSpPr>
          <p:cNvPr id="3" name="Multiply 2"/>
          <p:cNvSpPr/>
          <p:nvPr/>
        </p:nvSpPr>
        <p:spPr>
          <a:xfrm>
            <a:off x="8839200" y="832008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Multiply 3"/>
          <p:cNvSpPr/>
          <p:nvPr/>
        </p:nvSpPr>
        <p:spPr>
          <a:xfrm>
            <a:off x="8839200" y="2319902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Multiply 4"/>
          <p:cNvSpPr/>
          <p:nvPr/>
        </p:nvSpPr>
        <p:spPr>
          <a:xfrm>
            <a:off x="8839200" y="4402174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Multiply 5"/>
          <p:cNvSpPr/>
          <p:nvPr/>
        </p:nvSpPr>
        <p:spPr>
          <a:xfrm>
            <a:off x="8839200" y="6005543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620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-9763"/>
            <a:ext cx="8352928" cy="6877526"/>
          </a:xfrm>
          <a:prstGeom prst="rect">
            <a:avLst/>
          </a:prstGeom>
        </p:spPr>
      </p:pic>
      <p:sp>
        <p:nvSpPr>
          <p:cNvPr id="3" name="Multiply 2"/>
          <p:cNvSpPr/>
          <p:nvPr/>
        </p:nvSpPr>
        <p:spPr>
          <a:xfrm>
            <a:off x="8480854" y="560160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Multiply 3"/>
          <p:cNvSpPr/>
          <p:nvPr/>
        </p:nvSpPr>
        <p:spPr>
          <a:xfrm>
            <a:off x="8468497" y="3184874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Multiply 4"/>
          <p:cNvSpPr/>
          <p:nvPr/>
        </p:nvSpPr>
        <p:spPr>
          <a:xfrm>
            <a:off x="8480854" y="4933515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Multiply 5"/>
          <p:cNvSpPr/>
          <p:nvPr/>
        </p:nvSpPr>
        <p:spPr>
          <a:xfrm>
            <a:off x="8480854" y="6326819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889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2934"/>
            <a:ext cx="9144000" cy="4392132"/>
          </a:xfrm>
          <a:prstGeom prst="rect">
            <a:avLst/>
          </a:prstGeom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88973" y="5019799"/>
            <a:ext cx="304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800" dirty="0" smtClean="0">
                <a:solidFill>
                  <a:srgbClr val="FF0000"/>
                </a:solidFill>
              </a:rPr>
              <a:t>3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896961" y="5022150"/>
            <a:ext cx="304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800" dirty="0" smtClean="0">
                <a:solidFill>
                  <a:srgbClr val="FF0000"/>
                </a:solidFill>
              </a:rPr>
              <a:t>5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382822" y="5042443"/>
            <a:ext cx="304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800" dirty="0" smtClean="0">
                <a:solidFill>
                  <a:srgbClr val="FF0000"/>
                </a:solidFill>
              </a:rPr>
              <a:t>2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837686" y="5005029"/>
            <a:ext cx="304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800" dirty="0" smtClean="0">
                <a:solidFill>
                  <a:srgbClr val="FF0000"/>
                </a:solidFill>
              </a:rPr>
              <a:t>4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329477" y="5012342"/>
            <a:ext cx="3048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800" dirty="0" smtClean="0">
                <a:solidFill>
                  <a:srgbClr val="FF0000"/>
                </a:solidFill>
              </a:rPr>
              <a:t>1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762032" y="5034786"/>
            <a:ext cx="304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800" dirty="0" smtClean="0">
                <a:solidFill>
                  <a:srgbClr val="FF0000"/>
                </a:solidFill>
              </a:rPr>
              <a:t>3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245948" y="5017041"/>
            <a:ext cx="32702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800" dirty="0" smtClean="0">
                <a:solidFill>
                  <a:srgbClr val="FF0000"/>
                </a:solidFill>
              </a:rPr>
              <a:t>5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695460" y="5045556"/>
            <a:ext cx="328612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800" dirty="0" smtClean="0">
                <a:solidFill>
                  <a:srgbClr val="FF0000"/>
                </a:solidFill>
              </a:rPr>
              <a:t>2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209554" y="5032155"/>
            <a:ext cx="32702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800" dirty="0" smtClean="0">
                <a:solidFill>
                  <a:srgbClr val="FF0000"/>
                </a:solidFill>
              </a:rPr>
              <a:t>6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642054" y="5031329"/>
            <a:ext cx="327025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800" dirty="0" smtClean="0">
                <a:solidFill>
                  <a:srgbClr val="FF0000"/>
                </a:solidFill>
              </a:rPr>
              <a:t>4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7105674" y="5027674"/>
            <a:ext cx="327025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800" dirty="0" smtClean="0">
                <a:solidFill>
                  <a:srgbClr val="FF0000"/>
                </a:solidFill>
              </a:rPr>
              <a:t>1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339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536" y="1828800"/>
            <a:ext cx="6662928" cy="3200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949" y="-1"/>
            <a:ext cx="8788539" cy="6855221"/>
          </a:xfrm>
          <a:prstGeom prst="rect">
            <a:avLst/>
          </a:prstGeom>
        </p:spPr>
      </p:pic>
      <p:sp>
        <p:nvSpPr>
          <p:cNvPr id="4" name="Multiply 3"/>
          <p:cNvSpPr/>
          <p:nvPr/>
        </p:nvSpPr>
        <p:spPr>
          <a:xfrm>
            <a:off x="8666206" y="1042073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Multiply 4"/>
          <p:cNvSpPr/>
          <p:nvPr/>
        </p:nvSpPr>
        <p:spPr>
          <a:xfrm>
            <a:off x="8678563" y="2159264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Multiply 5"/>
          <p:cNvSpPr/>
          <p:nvPr/>
        </p:nvSpPr>
        <p:spPr>
          <a:xfrm>
            <a:off x="8678562" y="3314780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Multiply 6"/>
          <p:cNvSpPr/>
          <p:nvPr/>
        </p:nvSpPr>
        <p:spPr>
          <a:xfrm>
            <a:off x="8690919" y="5165284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Multiply 7"/>
          <p:cNvSpPr/>
          <p:nvPr/>
        </p:nvSpPr>
        <p:spPr>
          <a:xfrm>
            <a:off x="8670325" y="6306224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168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13</Words>
  <Application>Microsoft Office PowerPoint</Application>
  <PresentationFormat>On-screen Show (4:3)</PresentationFormat>
  <Paragraphs>12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Окружно такмичење 2016. година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n0ak95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Окружно такмичење 2016. година</dc:title>
  <dc:creator>n0ak95</dc:creator>
  <cp:lastModifiedBy>n0ak95</cp:lastModifiedBy>
  <cp:revision>3</cp:revision>
  <dcterms:created xsi:type="dcterms:W3CDTF">2016-05-09T16:52:46Z</dcterms:created>
  <dcterms:modified xsi:type="dcterms:W3CDTF">2016-05-09T17:04:19Z</dcterms:modified>
</cp:coreProperties>
</file>