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82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6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1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C9BDD-9881-4BFC-AA4D-BAA0E3A6635B}" type="datetimeFigureOut">
              <a:rPr lang="en-US" smtClean="0"/>
              <a:t>24-Mar-18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7610-DB7D-4490-93AF-C71465F7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Окружно такмичење</a:t>
            </a:r>
            <a:br>
              <a:rPr lang="sr-Cyrl-RS" dirty="0" smtClean="0"/>
            </a:br>
            <a:r>
              <a:rPr lang="sr-Cyrl-RS" dirty="0" smtClean="0"/>
              <a:t>201</a:t>
            </a:r>
            <a:r>
              <a:rPr lang="en-US" dirty="0" smtClean="0"/>
              <a:t>7</a:t>
            </a:r>
            <a:r>
              <a:rPr lang="sr-Cyrl-RS" dirty="0" smtClean="0"/>
              <a:t>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205"/>
            <a:ext cx="9144000" cy="5215590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8839200" y="11405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30649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39025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51339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377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1256044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1500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74108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376918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1530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65"/>
            <a:ext cx="9144000" cy="581967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78809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9982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9778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007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843"/>
            <a:ext cx="9144000" cy="579231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8738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315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978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054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30"/>
            <a:ext cx="9144000" cy="5743339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214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934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835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673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1" y="0"/>
            <a:ext cx="8613837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72500" y="55949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91550" y="23505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01075" y="41406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91550" y="57816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176"/>
            <a:ext cx="9144000" cy="466164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297" y="507926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3874" y="50762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915" y="508329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7612" y="508008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6668" y="5084879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5425" y="514068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49591" y="51408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40635" y="5140197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348" y="514387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25795" y="5139402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34266" y="5142383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7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94095" y="5148519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3" y="0"/>
            <a:ext cx="8883673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715375" y="18834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24900" y="35316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34425" y="48645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34425" y="61626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24900" y="7785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Окружно такмичење 2017.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 такмичење 2017. године</dc:title>
  <dc:creator>Aleksandar</dc:creator>
  <cp:lastModifiedBy>Aleksandar</cp:lastModifiedBy>
  <cp:revision>4</cp:revision>
  <dcterms:created xsi:type="dcterms:W3CDTF">2017-05-13T18:15:36Z</dcterms:created>
  <dcterms:modified xsi:type="dcterms:W3CDTF">2018-03-24T21:02:46Z</dcterms:modified>
</cp:coreProperties>
</file>