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4BCF-BF92-43F9-9D20-A725BF542C1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EA8A-D66D-41CC-872F-54069CAFC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5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4BCF-BF92-43F9-9D20-A725BF542C1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EA8A-D66D-41CC-872F-54069CAFC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4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4BCF-BF92-43F9-9D20-A725BF542C1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EA8A-D66D-41CC-872F-54069CAFC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4BCF-BF92-43F9-9D20-A725BF542C1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EA8A-D66D-41CC-872F-54069CAFC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4BCF-BF92-43F9-9D20-A725BF542C1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EA8A-D66D-41CC-872F-54069CAFC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5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4BCF-BF92-43F9-9D20-A725BF542C1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EA8A-D66D-41CC-872F-54069CAFC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8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4BCF-BF92-43F9-9D20-A725BF542C1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EA8A-D66D-41CC-872F-54069CAFC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9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4BCF-BF92-43F9-9D20-A725BF542C1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EA8A-D66D-41CC-872F-54069CAFC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3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4BCF-BF92-43F9-9D20-A725BF542C1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EA8A-D66D-41CC-872F-54069CAFC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0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4BCF-BF92-43F9-9D20-A725BF542C1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EA8A-D66D-41CC-872F-54069CAFC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4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4BCF-BF92-43F9-9D20-A725BF542C1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EA8A-D66D-41CC-872F-54069CAFC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9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04BCF-BF92-43F9-9D20-A725BF542C1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7EA8A-D66D-41CC-872F-54069CAFC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1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Окружно такмичење</a:t>
            </a:r>
            <a:br>
              <a:rPr lang="sr-Cyrl-RS" dirty="0"/>
            </a:br>
            <a:r>
              <a:rPr lang="sr-Cyrl-RS" dirty="0"/>
              <a:t>201</a:t>
            </a:r>
            <a:r>
              <a:rPr lang="en-US" dirty="0"/>
              <a:t>8</a:t>
            </a:r>
            <a:r>
              <a:rPr lang="sr-Cyrl-RS" dirty="0"/>
              <a:t>. године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8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7" y="836712"/>
            <a:ext cx="9105393" cy="5206652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02507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306493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16379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46054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5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7824"/>
            <a:ext cx="9144000" cy="3714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97152"/>
            <a:ext cx="9144000" cy="1350628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839200" y="175011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330442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396785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39200" y="577623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7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735"/>
            <a:ext cx="9144000" cy="585853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98811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60971" y="253153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386987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602660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4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93"/>
            <a:ext cx="9144000" cy="5780014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04254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79279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31619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16663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4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1881"/>
            <a:ext cx="9144000" cy="5750523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14051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301050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19644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87420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6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65" y="0"/>
            <a:ext cx="8776323" cy="6864768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675915" y="63977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686800" y="188927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665029" y="408759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686800" y="561294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5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3012"/>
            <a:ext cx="9144000" cy="4551976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2297" y="5079269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3874" y="5076234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915" y="5083292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37612" y="5080081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26668" y="5084879"/>
            <a:ext cx="30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51825" y="5108032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48649" y="5075485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15349" y="5085769"/>
            <a:ext cx="32861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08062" y="5089447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00509" y="5084974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08980" y="5087955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68809" y="5094091"/>
            <a:ext cx="3985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236895" y="5094091"/>
            <a:ext cx="3985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1464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3" y="0"/>
            <a:ext cx="8832525" cy="6821278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665029" y="63977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665029" y="158447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675914" y="366304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686800" y="504688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686800" y="623343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3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Projekcija na ekranu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Окружно такмичење 2018. године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Окружно такмичење 2018. године</dc:title>
  <dc:creator>Aleksandar</dc:creator>
  <cp:lastModifiedBy>Aleksandar Vinić</cp:lastModifiedBy>
  <cp:revision>5</cp:revision>
  <dcterms:created xsi:type="dcterms:W3CDTF">2018-05-20T20:53:31Z</dcterms:created>
  <dcterms:modified xsi:type="dcterms:W3CDTF">2022-02-01T21:40:34Z</dcterms:modified>
</cp:coreProperties>
</file>