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60" d="100"/>
          <a:sy n="160" d="100"/>
        </p:scale>
        <p:origin x="-2622" y="-1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50400" cy="50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4E73CC-F167-48E1-A439-2B3D05B2A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4778C38-E409-4295-94BC-BF67BDBC3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960C22B-19A8-40A5-B6A0-625988F6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8.5.2022.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BD385D58-B212-4E5F-AD65-CFDE69A1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979B6AFB-8FEB-4206-920F-32A22A38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1614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3FC9BD-7C46-4387-AB40-795EFF83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E957E12C-827B-4B29-ABF1-3D10E2C99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3382AC1-B9FD-4BCB-8040-9C307FC7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8.5.2022.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4D71C6F-F8F8-406C-8C5F-3B44A508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394AEFA-5060-4719-85E3-A6A13B67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438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C4385CCD-8EB3-4AE3-BB99-017CA1B1D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5862DD15-DED5-4D95-B34C-8375CD0B3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E89FB52-FD57-41AF-BB1D-C37330FA2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8.5.2022.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9E97F3B-5D99-4337-AC03-D0A36723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7BAC53-4073-46E5-BDDD-65C87B98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8160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05C397-C0B1-4F0F-B93F-476658E3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392CDEA9-960A-4503-9746-7F17550C4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F50823B-6058-4FCC-9146-165484A4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8.5.2022.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51CF955-B5B9-4871-BCE4-A3009362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EC855A0-0A26-4037-9D48-CB22305C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356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03ADA7-E671-4403-A0CD-955BFD4E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43C8AC44-1D0E-45B0-8DA2-C8D775A0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194CFCF-BE5C-4D05-B722-ACEC9386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8.5.2022.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3BABE288-5E41-49BE-9351-5C0DDFF7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B10CD74-E092-4B53-A118-EA2FE832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9286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F363AF-025D-4475-B549-E2E1C9F1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DE8B0755-660E-46F8-BA56-5DC26E4A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6CB717A4-0451-4BA4-AEA9-0BE897CF6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C6B6B668-828B-438D-B456-E207C0BB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8.5.2022.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567B462-AD47-43B5-B62B-F947A71A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15FFBDB-571A-4BDD-BC3B-76A7B409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6797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75904B-3A62-4E42-93A9-4E44BCC9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96AEC8EF-262C-4AB5-9C0A-38AA6F35F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3BDC122C-7EE9-49A2-9F5A-E11E575DE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37BC6FC9-2E4A-4947-A9DC-A508C7398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0EF8D817-F819-4008-AF56-D265CA7A6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B203421A-C425-4529-A822-67369D9F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8.5.2022.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90F03BEA-B21F-45D0-883A-18B76BC2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79628909-78C4-410A-AF0E-24C719F6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437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04CED0-836A-41F5-9E4F-E1CA5B86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270E7B55-016E-423F-AEC5-1291BA7E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8.5.2022.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E81ED48-19F6-494A-8B0C-87E0043E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3F49CAA7-293B-4837-AD18-727887F0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5332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147B54F4-E7AE-4BEE-AE8B-A9EA6E11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8.5.2022.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2C627F95-BC8A-4A02-AB66-C5AA89BD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BEF9471B-FF76-4197-B467-64D9688A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918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3B3047-261A-4F58-ABD9-4E9B8A98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7BB0375-BC16-4D5A-A1B9-75CAEBC60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3E18F4A2-A52B-4F2E-94D8-220A7A2D9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1A29215E-CB00-41A8-A20D-D77F4484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8.5.2022.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19AF01FA-7B62-482B-BB14-F596B31E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8345236C-E069-4180-A7A5-AF15B518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777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E154E6-E4AA-48DF-8721-BAD1DDA3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B340DAF5-F27F-416A-97B3-D58EB28A2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1D3F69A7-FE83-4C00-9ACD-824B889F2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B54BEC3F-25F0-46B6-A826-27B6BFBA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8.5.2022.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2E312AA-CF9F-4025-BA98-A51F2EA1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8D7ADF3C-307F-4DA6-8630-C71203E9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584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3719F407-67E5-48A9-B3DD-4E5833D3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A512F9A8-2FE4-4A43-AA89-2E941F676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AF140FE1-9B9B-4BD7-A83C-CC24A3E85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5A6E-50B5-4CEC-9255-DBFB57DEAC5D}" type="datetimeFigureOut">
              <a:rPr lang="sr-Latn-RS" smtClean="0"/>
              <a:t>8.5.2022.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C2602DB-5EEA-45A8-9A1B-2A69C5FD8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8B413E5-E0C6-40DF-9634-9C15C5E36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88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0B60190-1953-4437-BBB7-CE50D625D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357" y="2960716"/>
            <a:ext cx="3027251" cy="2387600"/>
          </a:xfrm>
        </p:spPr>
        <p:txBody>
          <a:bodyPr anchor="t">
            <a:normAutofit/>
          </a:bodyPr>
          <a:lstStyle/>
          <a:p>
            <a:pPr algn="l"/>
            <a:r>
              <a:rPr lang="sr-Cyrl-RS" sz="4000" dirty="0"/>
              <a:t>Окружно такмичење</a:t>
            </a:r>
            <a:br>
              <a:rPr lang="sr-Cyrl-RS" sz="4000" dirty="0"/>
            </a:br>
            <a:r>
              <a:rPr lang="sr-Cyrl-RS" sz="4000" dirty="0"/>
              <a:t>2022. година</a:t>
            </a:r>
            <a:endParaRPr lang="sr-Latn-RS" sz="4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F69365A-2C9F-4BF7-BC6F-0A1CC9A4B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69" y="1375523"/>
            <a:ext cx="4152000" cy="40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0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6AA446D-C9BD-465F-8056-93EBF08A35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8509"/>
            <a:ext cx="9144000" cy="5320981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AC0EFE95-975E-4365-8CA7-67054E2F0C28}"/>
              </a:ext>
            </a:extLst>
          </p:cNvPr>
          <p:cNvSpPr/>
          <p:nvPr/>
        </p:nvSpPr>
        <p:spPr>
          <a:xfrm>
            <a:off x="8839200" y="14226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3CB53D21-E0D6-4776-B124-A3DB7FFA829E}"/>
              </a:ext>
            </a:extLst>
          </p:cNvPr>
          <p:cNvSpPr/>
          <p:nvPr/>
        </p:nvSpPr>
        <p:spPr>
          <a:xfrm>
            <a:off x="8839200" y="23373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FAC2CCAF-CCEF-4900-A74B-8B73001168D7}"/>
              </a:ext>
            </a:extLst>
          </p:cNvPr>
          <p:cNvSpPr/>
          <p:nvPr/>
        </p:nvSpPr>
        <p:spPr>
          <a:xfrm>
            <a:off x="8839200" y="398532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0D0251F1-E0EF-4CC2-A877-AA4E18D4001B}"/>
              </a:ext>
            </a:extLst>
          </p:cNvPr>
          <p:cNvSpPr/>
          <p:nvPr/>
        </p:nvSpPr>
        <p:spPr>
          <a:xfrm>
            <a:off x="8839200" y="534451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Slika na kojoj se nalazi sto&#10;&#10;Opis je automatski generisan">
            <a:extLst>
              <a:ext uri="{FF2B5EF4-FFF2-40B4-BE49-F238E27FC236}">
                <a16:creationId xmlns:a16="http://schemas.microsoft.com/office/drawing/2014/main" id="{BA2D9EE8-900E-48F8-95EF-D45E918C63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8464"/>
            <a:ext cx="9144000" cy="1276297"/>
          </a:xfrm>
          <a:prstGeom prst="rect">
            <a:avLst/>
          </a:prstGeom>
        </p:spPr>
      </p:pic>
      <p:pic>
        <p:nvPicPr>
          <p:cNvPr id="3" name="Slika 2" descr="Slika na kojoj se nalazi sto&#10;&#10;Opis je automatski generisan">
            <a:extLst>
              <a:ext uri="{FF2B5EF4-FFF2-40B4-BE49-F238E27FC236}">
                <a16:creationId xmlns:a16="http://schemas.microsoft.com/office/drawing/2014/main" id="{3785CFEE-308D-4553-9818-2B2EE5B9D5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443"/>
            <a:ext cx="9144000" cy="3896073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0D9109E2-9CEE-4903-936E-DF6A8BAB31F9}"/>
              </a:ext>
            </a:extLst>
          </p:cNvPr>
          <p:cNvSpPr/>
          <p:nvPr/>
        </p:nvSpPr>
        <p:spPr>
          <a:xfrm>
            <a:off x="8839200" y="150336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CC391580-F950-49CD-B1DF-EC4BB06ACD9B}"/>
              </a:ext>
            </a:extLst>
          </p:cNvPr>
          <p:cNvSpPr/>
          <p:nvPr/>
        </p:nvSpPr>
        <p:spPr>
          <a:xfrm>
            <a:off x="8839200" y="283654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397E1F0F-2D80-413C-92F0-D3466FCEBDA5}"/>
              </a:ext>
            </a:extLst>
          </p:cNvPr>
          <p:cNvSpPr/>
          <p:nvPr/>
        </p:nvSpPr>
        <p:spPr>
          <a:xfrm>
            <a:off x="8839200" y="431182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BBC36865-16DD-4385-88D3-930A691000B9}"/>
              </a:ext>
            </a:extLst>
          </p:cNvPr>
          <p:cNvSpPr/>
          <p:nvPr/>
        </p:nvSpPr>
        <p:spPr>
          <a:xfrm>
            <a:off x="8839200" y="545991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82DDBBE-4CC5-493D-8E0D-7F87384F9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332"/>
          <a:stretch/>
        </p:blipFill>
        <p:spPr>
          <a:xfrm>
            <a:off x="1" y="421505"/>
            <a:ext cx="9102164" cy="6007430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69885B90-8A49-47D0-83EB-F40B39917EBB}"/>
              </a:ext>
            </a:extLst>
          </p:cNvPr>
          <p:cNvSpPr/>
          <p:nvPr/>
        </p:nvSpPr>
        <p:spPr>
          <a:xfrm>
            <a:off x="8839200" y="102316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E0137E05-EA81-4F61-8375-C980EF210371}"/>
              </a:ext>
            </a:extLst>
          </p:cNvPr>
          <p:cNvSpPr/>
          <p:nvPr/>
        </p:nvSpPr>
        <p:spPr>
          <a:xfrm>
            <a:off x="8839200" y="314437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A478E412-18E9-4A66-A508-69F65D4FB092}"/>
              </a:ext>
            </a:extLst>
          </p:cNvPr>
          <p:cNvSpPr/>
          <p:nvPr/>
        </p:nvSpPr>
        <p:spPr>
          <a:xfrm>
            <a:off x="8839200" y="391549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436DF33E-E910-42E7-8C91-C93D34AF0676}"/>
              </a:ext>
            </a:extLst>
          </p:cNvPr>
          <p:cNvSpPr/>
          <p:nvPr/>
        </p:nvSpPr>
        <p:spPr>
          <a:xfrm>
            <a:off x="8839200" y="58780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F08404A-B248-4C8F-8BB1-63BFDEB4A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234"/>
            <a:ext cx="9153911" cy="5923119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D5178BFC-55D0-4EBD-8754-484E308EB1B6}"/>
              </a:ext>
            </a:extLst>
          </p:cNvPr>
          <p:cNvSpPr/>
          <p:nvPr/>
        </p:nvSpPr>
        <p:spPr>
          <a:xfrm>
            <a:off x="8839200" y="156120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49D70EAC-B033-4367-88D9-295543D185EF}"/>
              </a:ext>
            </a:extLst>
          </p:cNvPr>
          <p:cNvSpPr/>
          <p:nvPr/>
        </p:nvSpPr>
        <p:spPr>
          <a:xfrm>
            <a:off x="8839200" y="280520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4535278C-904B-49AF-84C2-D55496F09234}"/>
              </a:ext>
            </a:extLst>
          </p:cNvPr>
          <p:cNvSpPr/>
          <p:nvPr/>
        </p:nvSpPr>
        <p:spPr>
          <a:xfrm>
            <a:off x="8839200" y="403319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7353417D-0489-4C99-869E-35A0C3496C5B}"/>
              </a:ext>
            </a:extLst>
          </p:cNvPr>
          <p:cNvSpPr/>
          <p:nvPr/>
        </p:nvSpPr>
        <p:spPr>
          <a:xfrm>
            <a:off x="8839200" y="585088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99F2C31-4B80-4A66-8DF4-E9547F3FB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364"/>
            <a:ext cx="9144000" cy="6185978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AD463B26-D153-42F6-9F2D-6652A3699E37}"/>
              </a:ext>
            </a:extLst>
          </p:cNvPr>
          <p:cNvSpPr/>
          <p:nvPr/>
        </p:nvSpPr>
        <p:spPr>
          <a:xfrm>
            <a:off x="8839200" y="134941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1DEA54CF-8990-4646-8A10-04CAE8CAD34D}"/>
              </a:ext>
            </a:extLst>
          </p:cNvPr>
          <p:cNvSpPr/>
          <p:nvPr/>
        </p:nvSpPr>
        <p:spPr>
          <a:xfrm>
            <a:off x="8839200" y="263690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619A4685-9FA1-4B4C-9079-BE8FA026E6FE}"/>
              </a:ext>
            </a:extLst>
          </p:cNvPr>
          <p:cNvSpPr/>
          <p:nvPr/>
        </p:nvSpPr>
        <p:spPr>
          <a:xfrm>
            <a:off x="8839200" y="411900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4E25C731-E4B9-4D65-885F-A492F8DF71BA}"/>
              </a:ext>
            </a:extLst>
          </p:cNvPr>
          <p:cNvSpPr/>
          <p:nvPr/>
        </p:nvSpPr>
        <p:spPr>
          <a:xfrm>
            <a:off x="8839200" y="613133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98EA64F-D823-4ADD-855C-1EFA4AC06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7"/>
          <a:stretch/>
        </p:blipFill>
        <p:spPr>
          <a:xfrm>
            <a:off x="1" y="347750"/>
            <a:ext cx="9103806" cy="6123388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18A6C3F6-29B4-451F-9639-1DB76B4731E7}"/>
              </a:ext>
            </a:extLst>
          </p:cNvPr>
          <p:cNvSpPr/>
          <p:nvPr/>
        </p:nvSpPr>
        <p:spPr>
          <a:xfrm>
            <a:off x="8839200" y="16870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5FABDDDC-87F6-4053-A606-E6123EEA639D}"/>
              </a:ext>
            </a:extLst>
          </p:cNvPr>
          <p:cNvSpPr/>
          <p:nvPr/>
        </p:nvSpPr>
        <p:spPr>
          <a:xfrm>
            <a:off x="8839200" y="295984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09897E86-341F-428E-87AD-E6D3B9763910}"/>
              </a:ext>
            </a:extLst>
          </p:cNvPr>
          <p:cNvSpPr/>
          <p:nvPr/>
        </p:nvSpPr>
        <p:spPr>
          <a:xfrm>
            <a:off x="8839200" y="599391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id="{CAE051B6-6539-432F-B8D7-E7D03CFC79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1630"/>
            <a:ext cx="9144000" cy="4774740"/>
          </a:xfrm>
          <a:prstGeom prst="rect">
            <a:avLst/>
          </a:prstGeom>
        </p:spPr>
      </p:pic>
      <p:sp>
        <p:nvSpPr>
          <p:cNvPr id="4" name="Pravougaonik 3">
            <a:extLst>
              <a:ext uri="{FF2B5EF4-FFF2-40B4-BE49-F238E27FC236}">
                <a16:creationId xmlns:a16="http://schemas.microsoft.com/office/drawing/2014/main" id="{F9995528-0C62-435F-95D6-EE3CACF95B25}"/>
              </a:ext>
            </a:extLst>
          </p:cNvPr>
          <p:cNvSpPr/>
          <p:nvPr/>
        </p:nvSpPr>
        <p:spPr>
          <a:xfrm>
            <a:off x="8582025" y="5119688"/>
            <a:ext cx="319088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09612E10-D183-48A4-B9C4-F3DD31790E74}"/>
              </a:ext>
            </a:extLst>
          </p:cNvPr>
          <p:cNvSpPr/>
          <p:nvPr/>
        </p:nvSpPr>
        <p:spPr>
          <a:xfrm>
            <a:off x="3453689" y="5197194"/>
            <a:ext cx="319088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" name="Picture 3" descr="Screen Clipping">
            <a:extLst>
              <a:ext uri="{FF2B5EF4-FFF2-40B4-BE49-F238E27FC236}">
                <a16:creationId xmlns:a16="http://schemas.microsoft.com/office/drawing/2014/main" id="{CD02E7CB-E518-4665-A87F-BF2E24762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927" y="5245485"/>
            <a:ext cx="409632" cy="476316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BBD45498-B9AC-42EF-BCD0-7729454D0F6E}"/>
              </a:ext>
            </a:extLst>
          </p:cNvPr>
          <p:cNvSpPr txBox="1"/>
          <p:nvPr/>
        </p:nvSpPr>
        <p:spPr>
          <a:xfrm>
            <a:off x="947042" y="5283174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1AB71D3-F9D1-49AF-A14B-EBE9EDA36E76}"/>
              </a:ext>
            </a:extLst>
          </p:cNvPr>
          <p:cNvSpPr txBox="1"/>
          <p:nvPr/>
        </p:nvSpPr>
        <p:spPr>
          <a:xfrm>
            <a:off x="1328755" y="5281005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B9A82C9-68CC-4E70-A23A-B2EA25FDF53F}"/>
              </a:ext>
            </a:extLst>
          </p:cNvPr>
          <p:cNvSpPr txBox="1"/>
          <p:nvPr/>
        </p:nvSpPr>
        <p:spPr>
          <a:xfrm>
            <a:off x="1727172" y="5270783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28A26BB-D9AA-40B3-B3BF-E58A640158E5}"/>
              </a:ext>
            </a:extLst>
          </p:cNvPr>
          <p:cNvSpPr txBox="1"/>
          <p:nvPr/>
        </p:nvSpPr>
        <p:spPr>
          <a:xfrm>
            <a:off x="2126178" y="5280591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662CBE4-EBB2-4BCF-BFFB-C76805C1A003}"/>
              </a:ext>
            </a:extLst>
          </p:cNvPr>
          <p:cNvSpPr txBox="1"/>
          <p:nvPr/>
        </p:nvSpPr>
        <p:spPr>
          <a:xfrm>
            <a:off x="2534731" y="5288542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1C9B1362-DE79-425D-BDF5-F5654464AE25}"/>
              </a:ext>
            </a:extLst>
          </p:cNvPr>
          <p:cNvSpPr txBox="1"/>
          <p:nvPr/>
        </p:nvSpPr>
        <p:spPr>
          <a:xfrm>
            <a:off x="2925110" y="5297251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5941DEBA-7F57-4D8E-8525-1DE68BE08794}"/>
              </a:ext>
            </a:extLst>
          </p:cNvPr>
          <p:cNvSpPr txBox="1"/>
          <p:nvPr/>
        </p:nvSpPr>
        <p:spPr>
          <a:xfrm>
            <a:off x="5462341" y="5305760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71FB1B73-6476-4660-8895-E338F47F28D5}"/>
              </a:ext>
            </a:extLst>
          </p:cNvPr>
          <p:cNvSpPr txBox="1"/>
          <p:nvPr/>
        </p:nvSpPr>
        <p:spPr>
          <a:xfrm>
            <a:off x="5864076" y="5313154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559CCCA6-7008-427B-9A14-4A5E8C926CD5}"/>
              </a:ext>
            </a:extLst>
          </p:cNvPr>
          <p:cNvSpPr txBox="1"/>
          <p:nvPr/>
        </p:nvSpPr>
        <p:spPr>
          <a:xfrm>
            <a:off x="6252620" y="5304445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A3F6B231-AF07-4026-9ECC-39B2E9E43641}"/>
              </a:ext>
            </a:extLst>
          </p:cNvPr>
          <p:cNvSpPr txBox="1"/>
          <p:nvPr/>
        </p:nvSpPr>
        <p:spPr>
          <a:xfrm>
            <a:off x="6659661" y="5303399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A51475AB-4E01-4F1A-AF6A-C25DEA6540B5}"/>
              </a:ext>
            </a:extLst>
          </p:cNvPr>
          <p:cNvSpPr txBox="1"/>
          <p:nvPr/>
        </p:nvSpPr>
        <p:spPr>
          <a:xfrm>
            <a:off x="7034698" y="5304724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F7AB7A7A-7313-4EF2-A67B-832DA026ACB5}"/>
              </a:ext>
            </a:extLst>
          </p:cNvPr>
          <p:cNvSpPr txBox="1"/>
          <p:nvPr/>
        </p:nvSpPr>
        <p:spPr>
          <a:xfrm>
            <a:off x="7448165" y="5305481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E5700CC-D30B-4141-B7BC-7317DC743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585"/>
            <a:ext cx="9144000" cy="6624771"/>
          </a:xfrm>
          <a:prstGeom prst="rect">
            <a:avLst/>
          </a:prstGeom>
        </p:spPr>
      </p:pic>
      <p:pic>
        <p:nvPicPr>
          <p:cNvPr id="14" name="Picture 3" descr="Screen Clipping">
            <a:extLst>
              <a:ext uri="{FF2B5EF4-FFF2-40B4-BE49-F238E27FC236}">
                <a16:creationId xmlns:a16="http://schemas.microsoft.com/office/drawing/2014/main" id="{7D9092FC-CA7A-4470-9026-956269B03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113" y="1892596"/>
            <a:ext cx="409632" cy="476316"/>
          </a:xfrm>
          <a:prstGeom prst="rect">
            <a:avLst/>
          </a:prstGeom>
        </p:spPr>
      </p:pic>
      <p:pic>
        <p:nvPicPr>
          <p:cNvPr id="15" name="Picture 4" descr="Screen Clipping">
            <a:extLst>
              <a:ext uri="{FF2B5EF4-FFF2-40B4-BE49-F238E27FC236}">
                <a16:creationId xmlns:a16="http://schemas.microsoft.com/office/drawing/2014/main" id="{73BD0B5E-ECE7-4609-ACB6-13FB9EE8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800" y="1888053"/>
            <a:ext cx="409632" cy="476316"/>
          </a:xfrm>
          <a:prstGeom prst="rect">
            <a:avLst/>
          </a:prstGeom>
        </p:spPr>
      </p:pic>
      <p:pic>
        <p:nvPicPr>
          <p:cNvPr id="16" name="Picture 5" descr="Screen Clipping">
            <a:extLst>
              <a:ext uri="{FF2B5EF4-FFF2-40B4-BE49-F238E27FC236}">
                <a16:creationId xmlns:a16="http://schemas.microsoft.com/office/drawing/2014/main" id="{04C67DAD-72ED-49E8-935B-7A9C59321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672" y="1879656"/>
            <a:ext cx="409632" cy="476316"/>
          </a:xfrm>
          <a:prstGeom prst="rect">
            <a:avLst/>
          </a:prstGeom>
        </p:spPr>
      </p:pic>
      <p:pic>
        <p:nvPicPr>
          <p:cNvPr id="17" name="Picture 6" descr="Screen Clipping">
            <a:extLst>
              <a:ext uri="{FF2B5EF4-FFF2-40B4-BE49-F238E27FC236}">
                <a16:creationId xmlns:a16="http://schemas.microsoft.com/office/drawing/2014/main" id="{81540407-8E22-4B0F-BC25-B6444884F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148" y="1888811"/>
            <a:ext cx="409632" cy="476316"/>
          </a:xfrm>
          <a:prstGeom prst="rect">
            <a:avLst/>
          </a:prstGeom>
        </p:spPr>
      </p:pic>
      <p:pic>
        <p:nvPicPr>
          <p:cNvPr id="18" name="Picture 7" descr="Screen Clipping">
            <a:extLst>
              <a:ext uri="{FF2B5EF4-FFF2-40B4-BE49-F238E27FC236}">
                <a16:creationId xmlns:a16="http://schemas.microsoft.com/office/drawing/2014/main" id="{DB24798F-B2C0-4624-B042-98EFD8270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228" y="1896004"/>
            <a:ext cx="409632" cy="476316"/>
          </a:xfrm>
          <a:prstGeom prst="rect">
            <a:avLst/>
          </a:prstGeom>
        </p:spPr>
      </p:pic>
      <p:pic>
        <p:nvPicPr>
          <p:cNvPr id="19" name="Picture 8" descr="Screen Clipping">
            <a:extLst>
              <a:ext uri="{FF2B5EF4-FFF2-40B4-BE49-F238E27FC236}">
                <a16:creationId xmlns:a16="http://schemas.microsoft.com/office/drawing/2014/main" id="{06895744-A525-4C8F-B402-952F719EC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51" y="3750830"/>
            <a:ext cx="409632" cy="476316"/>
          </a:xfrm>
          <a:prstGeom prst="rect">
            <a:avLst/>
          </a:prstGeom>
        </p:spPr>
      </p:pic>
      <p:pic>
        <p:nvPicPr>
          <p:cNvPr id="20" name="Picture 9" descr="Screen Clipping">
            <a:extLst>
              <a:ext uri="{FF2B5EF4-FFF2-40B4-BE49-F238E27FC236}">
                <a16:creationId xmlns:a16="http://schemas.microsoft.com/office/drawing/2014/main" id="{166C6DE8-DB4B-416D-A757-90F5A555E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867" y="3719024"/>
            <a:ext cx="409632" cy="476316"/>
          </a:xfrm>
          <a:prstGeom prst="rect">
            <a:avLst/>
          </a:prstGeom>
        </p:spPr>
      </p:pic>
      <p:pic>
        <p:nvPicPr>
          <p:cNvPr id="21" name="Picture 10" descr="Screen Clipping">
            <a:extLst>
              <a:ext uri="{FF2B5EF4-FFF2-40B4-BE49-F238E27FC236}">
                <a16:creationId xmlns:a16="http://schemas.microsoft.com/office/drawing/2014/main" id="{010B70A6-7E1C-4B12-8267-009A6760A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640" y="3734746"/>
            <a:ext cx="409632" cy="476316"/>
          </a:xfrm>
          <a:prstGeom prst="rect">
            <a:avLst/>
          </a:prstGeom>
        </p:spPr>
      </p:pic>
      <p:pic>
        <p:nvPicPr>
          <p:cNvPr id="22" name="Picture 11" descr="Screen Clipping">
            <a:extLst>
              <a:ext uri="{FF2B5EF4-FFF2-40B4-BE49-F238E27FC236}">
                <a16:creationId xmlns:a16="http://schemas.microsoft.com/office/drawing/2014/main" id="{5E67ED4B-B98D-450E-8729-49FA84DA1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75" y="3706812"/>
            <a:ext cx="409632" cy="476316"/>
          </a:xfrm>
          <a:prstGeom prst="rect">
            <a:avLst/>
          </a:prstGeom>
        </p:spPr>
      </p:pic>
      <p:pic>
        <p:nvPicPr>
          <p:cNvPr id="23" name="Picture 12" descr="Screen Clipping">
            <a:extLst>
              <a:ext uri="{FF2B5EF4-FFF2-40B4-BE49-F238E27FC236}">
                <a16:creationId xmlns:a16="http://schemas.microsoft.com/office/drawing/2014/main" id="{288B0D7D-7A2D-4B28-B38C-7DEE11C14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667" y="3710892"/>
            <a:ext cx="409632" cy="476316"/>
          </a:xfrm>
          <a:prstGeom prst="rect">
            <a:avLst/>
          </a:prstGeom>
        </p:spPr>
      </p:pic>
      <p:sp>
        <p:nvSpPr>
          <p:cNvPr id="24" name="TextBox 13">
            <a:extLst>
              <a:ext uri="{FF2B5EF4-FFF2-40B4-BE49-F238E27FC236}">
                <a16:creationId xmlns:a16="http://schemas.microsoft.com/office/drawing/2014/main" id="{C7699A58-3D70-474C-8F14-7735D1536036}"/>
              </a:ext>
            </a:extLst>
          </p:cNvPr>
          <p:cNvSpPr txBox="1"/>
          <p:nvPr/>
        </p:nvSpPr>
        <p:spPr>
          <a:xfrm>
            <a:off x="944176" y="1893875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9BC5B3C3-0F18-4094-973B-E52A5987CABD}"/>
              </a:ext>
            </a:extLst>
          </p:cNvPr>
          <p:cNvSpPr txBox="1"/>
          <p:nvPr/>
        </p:nvSpPr>
        <p:spPr>
          <a:xfrm>
            <a:off x="2608204" y="1887957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E3AC2ACC-484F-465F-9B11-0F446713EA71}"/>
              </a:ext>
            </a:extLst>
          </p:cNvPr>
          <p:cNvSpPr txBox="1"/>
          <p:nvPr/>
        </p:nvSpPr>
        <p:spPr>
          <a:xfrm>
            <a:off x="4250657" y="1892155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AB16DB92-15A2-4B40-B21F-CD3D7AB76065}"/>
              </a:ext>
            </a:extLst>
          </p:cNvPr>
          <p:cNvSpPr txBox="1"/>
          <p:nvPr/>
        </p:nvSpPr>
        <p:spPr>
          <a:xfrm>
            <a:off x="5808117" y="1893901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14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0EF02DA5-2819-414E-97AA-DBC6BBD4D124}"/>
              </a:ext>
            </a:extLst>
          </p:cNvPr>
          <p:cNvSpPr txBox="1"/>
          <p:nvPr/>
        </p:nvSpPr>
        <p:spPr>
          <a:xfrm>
            <a:off x="7347621" y="1904034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12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B689506C-E658-4594-A9BA-AF17ADD1085E}"/>
              </a:ext>
            </a:extLst>
          </p:cNvPr>
          <p:cNvSpPr txBox="1"/>
          <p:nvPr/>
        </p:nvSpPr>
        <p:spPr>
          <a:xfrm>
            <a:off x="963716" y="3700954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BC2ED251-A7C2-44E2-A39D-05AE444EDD3A}"/>
              </a:ext>
            </a:extLst>
          </p:cNvPr>
          <p:cNvSpPr txBox="1"/>
          <p:nvPr/>
        </p:nvSpPr>
        <p:spPr>
          <a:xfrm>
            <a:off x="2613694" y="3703534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EB6B5100-731A-4499-853F-5AD412DFAB9C}"/>
              </a:ext>
            </a:extLst>
          </p:cNvPr>
          <p:cNvSpPr txBox="1"/>
          <p:nvPr/>
        </p:nvSpPr>
        <p:spPr>
          <a:xfrm>
            <a:off x="4214948" y="3723453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3B220788-5BA1-44C8-8932-9FB5CF6F00F9}"/>
              </a:ext>
            </a:extLst>
          </p:cNvPr>
          <p:cNvSpPr txBox="1"/>
          <p:nvPr/>
        </p:nvSpPr>
        <p:spPr>
          <a:xfrm>
            <a:off x="5822710" y="3714045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134DABF1-A4CA-44C9-95EE-A9CAD222D84E}"/>
              </a:ext>
            </a:extLst>
          </p:cNvPr>
          <p:cNvSpPr txBox="1"/>
          <p:nvPr/>
        </p:nvSpPr>
        <p:spPr>
          <a:xfrm>
            <a:off x="7350033" y="3725023"/>
            <a:ext cx="540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</Words>
  <Application>Microsoft Office PowerPoint</Application>
  <PresentationFormat>Projekcija na ekranu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Office</vt:lpstr>
      <vt:lpstr>Окружно такмичење 2022. година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Школско такмичење  2022. година</dc:title>
  <dc:creator>Aleksandar Vinić</dc:creator>
  <cp:lastModifiedBy>Aleksandar Vinić</cp:lastModifiedBy>
  <cp:revision>15</cp:revision>
  <dcterms:created xsi:type="dcterms:W3CDTF">2022-03-09T15:04:12Z</dcterms:created>
  <dcterms:modified xsi:type="dcterms:W3CDTF">2022-05-08T11:27:09Z</dcterms:modified>
</cp:coreProperties>
</file>