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3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2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3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2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1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5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1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5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0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CA00-FA9E-44D2-9BFA-A3173E9F6911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B440-3500-4922-BFFE-9B3B96B83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9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2009.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4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" y="838200"/>
            <a:ext cx="9101195" cy="51816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4824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01192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57233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25087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9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71" y="685800"/>
            <a:ext cx="9167371" cy="39523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48200"/>
            <a:ext cx="9144000" cy="1127169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7733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0534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33433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334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6" y="457199"/>
            <a:ext cx="9123744" cy="595682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371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3483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73858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5972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446"/>
            <a:ext cx="9144000" cy="611710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66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952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7891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6047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7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39"/>
            <a:ext cx="9144000" cy="5736921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6348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9703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3758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3755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4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610"/>
            <a:ext cx="8305800" cy="6832389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451273" y="16625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478982" y="269327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485908" y="49162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499764" y="6553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2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412" y="1219200"/>
            <a:ext cx="9292824" cy="441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218" y="496597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2646" y="49375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0743" y="496597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6072" y="49565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412" y="496383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572" y="493509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73884" y="494160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40928" y="496190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8550" y="495757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66560" y="495704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4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6" y="-9394"/>
            <a:ext cx="8910439" cy="67011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3746" y="2151119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0690" y="2119445"/>
            <a:ext cx="415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8511" y="2154365"/>
            <a:ext cx="36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1808" y="2175407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17413" y="2189018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991" y="431476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365" y="4316533"/>
            <a:ext cx="580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0713" y="4319981"/>
            <a:ext cx="702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sr-Cyrl-R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1893" y="4332871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80219" y="4335828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04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2009.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Општинско такмичење 2009. година</dc:title>
  <dc:creator>Korisnik</dc:creator>
  <cp:lastModifiedBy>Korisnik</cp:lastModifiedBy>
  <cp:revision>7</cp:revision>
  <dcterms:created xsi:type="dcterms:W3CDTF">2012-03-31T13:10:16Z</dcterms:created>
  <dcterms:modified xsi:type="dcterms:W3CDTF">2012-03-31T14:09:50Z</dcterms:modified>
</cp:coreProperties>
</file>