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1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65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8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4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9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1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0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4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717C-B452-4844-927C-4C15250290A6}" type="datetimeFigureOut">
              <a:rPr lang="en-US" smtClean="0"/>
              <a:t>3/31/2012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37D03-BBE1-4BAD-B6D5-DF74A782E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8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2010.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5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7773"/>
            <a:ext cx="9144000" cy="510245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524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37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005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55567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8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38989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799"/>
            <a:ext cx="9144000" cy="1194883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222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30534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93255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49045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503"/>
            <a:ext cx="9144000" cy="598699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806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685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1266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803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0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11972"/>
            <a:ext cx="9076016" cy="588882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76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37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5282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3276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4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393"/>
            <a:ext cx="9144000" cy="642721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3300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4869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7411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929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6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66911"/>
            <a:ext cx="8915400" cy="6378697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42218" y="9698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28364" y="243003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35290" y="458371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21437" y="60544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2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388" y="1295400"/>
            <a:ext cx="9382776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6817" y="49244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4100" y="49375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7615" y="492441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2944" y="494271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86849" y="493612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717" y="492123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8138" y="492775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9037" y="493419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222" y="491601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26232" y="48877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83432" y="487391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57504" y="48877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2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" y="108504"/>
            <a:ext cx="8872935" cy="66248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8437" y="2206537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2980" y="2174863"/>
            <a:ext cx="637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9348" y="2195928"/>
            <a:ext cx="36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09855" y="216155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97091" y="2147455"/>
            <a:ext cx="609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4682" y="437018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5601" y="433038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3951" y="434769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4293" y="4332871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49490" y="4335828"/>
            <a:ext cx="41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2010.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7</cp:revision>
  <dcterms:created xsi:type="dcterms:W3CDTF">2012-03-31T13:12:33Z</dcterms:created>
  <dcterms:modified xsi:type="dcterms:W3CDTF">2012-03-31T14:04:16Z</dcterms:modified>
</cp:coreProperties>
</file>