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49D2-72D3-4F1A-BFD8-A119CDD0A37B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1F4C-4060-4CBD-A83D-7EEB7EA3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7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49D2-72D3-4F1A-BFD8-A119CDD0A37B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1F4C-4060-4CBD-A83D-7EEB7EA3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79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49D2-72D3-4F1A-BFD8-A119CDD0A37B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1F4C-4060-4CBD-A83D-7EEB7EA3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5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49D2-72D3-4F1A-BFD8-A119CDD0A37B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1F4C-4060-4CBD-A83D-7EEB7EA3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2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49D2-72D3-4F1A-BFD8-A119CDD0A37B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1F4C-4060-4CBD-A83D-7EEB7EA3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7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49D2-72D3-4F1A-BFD8-A119CDD0A37B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1F4C-4060-4CBD-A83D-7EEB7EA3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00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49D2-72D3-4F1A-BFD8-A119CDD0A37B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1F4C-4060-4CBD-A83D-7EEB7EA3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9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49D2-72D3-4F1A-BFD8-A119CDD0A37B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1F4C-4060-4CBD-A83D-7EEB7EA3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49D2-72D3-4F1A-BFD8-A119CDD0A37B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1F4C-4060-4CBD-A83D-7EEB7EA3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0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49D2-72D3-4F1A-BFD8-A119CDD0A37B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1F4C-4060-4CBD-A83D-7EEB7EA3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4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49D2-72D3-4F1A-BFD8-A119CDD0A37B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1F4C-4060-4CBD-A83D-7EEB7EA3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07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249D2-72D3-4F1A-BFD8-A119CDD0A37B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81F4C-4060-4CBD-A83D-7EEB7EA30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2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Општинско такмичење</a:t>
            </a:r>
            <a:br>
              <a:rPr lang="sr-Cyrl-RS" dirty="0" smtClean="0"/>
            </a:br>
            <a:r>
              <a:rPr lang="sr-Cyrl-RS" dirty="0" smtClean="0"/>
              <a:t>2011.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8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" y="990600"/>
            <a:ext cx="9126762" cy="48768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18418" y="1371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743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8100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49530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35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9651"/>
            <a:ext cx="9144000" cy="40178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6799"/>
            <a:ext cx="9144000" cy="1106839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828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352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45720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18418" y="5562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0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1760"/>
            <a:ext cx="9144000" cy="589448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066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819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46127" y="3962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59982" y="6019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4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407"/>
            <a:ext cx="9144000" cy="6293595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914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66909" y="2590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73836" y="4648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943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7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9133"/>
            <a:ext cx="9144000" cy="623973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59982" y="1295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590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267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18418" y="5943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3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782"/>
            <a:ext cx="8915400" cy="661545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04564" y="7620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728364" y="297036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735290" y="445902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35291" y="628996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5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1" y="1226883"/>
            <a:ext cx="9312617" cy="441191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90163" y="495212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85882" y="496523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3252" y="492441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6290" y="495657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7067" y="494997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60645" y="492123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70320" y="495546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37364" y="498961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36549" y="491601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46123" y="492933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75614" y="492933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63541" y="492933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65323" y="495704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70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7" y="-1"/>
            <a:ext cx="9127583" cy="68703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6874" y="2137265"/>
            <a:ext cx="364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2472" y="2119444"/>
            <a:ext cx="4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8002" y="2085093"/>
            <a:ext cx="614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96717" y="2175406"/>
            <a:ext cx="40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83668" y="2133601"/>
            <a:ext cx="406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2281" y="4342476"/>
            <a:ext cx="557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2582" y="4316534"/>
            <a:ext cx="594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25732" y="434769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62948" y="4332872"/>
            <a:ext cx="40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60328" y="4321974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79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25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Општинско такмичење 2011.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Општинско такмичење 2011. година</dc:title>
  <dc:creator>Korisnik</dc:creator>
  <cp:lastModifiedBy>Korisnik</cp:lastModifiedBy>
  <cp:revision>8</cp:revision>
  <dcterms:created xsi:type="dcterms:W3CDTF">2012-03-31T13:14:17Z</dcterms:created>
  <dcterms:modified xsi:type="dcterms:W3CDTF">2012-03-31T14:08:50Z</dcterms:modified>
</cp:coreProperties>
</file>