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12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B8CCB-A658-4E79-A420-D4D4F4102178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A5FBB-EC0A-44EC-96C2-92960A76B9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184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A5FBB-EC0A-44EC-96C2-92960A76B9A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71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2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9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0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2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54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8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6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903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5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122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3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CFC77-9CC9-4CD9-8BDA-28478EC17539}" type="datetimeFigureOut">
              <a:rPr lang="en-US" smtClean="0"/>
              <a:t>10-Apr-14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4F6C1-65D0-4DF8-BA4E-30F66E8722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8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Општинско такмичење</a:t>
            </a:r>
            <a:br>
              <a:rPr lang="sr-Cyrl-RS" dirty="0" smtClean="0"/>
            </a:br>
            <a:r>
              <a:rPr lang="sr-Cyrl-RS" dirty="0" smtClean="0"/>
              <a:t>2012. година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65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44" y="838199"/>
            <a:ext cx="9087556" cy="5213985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16196" y="12192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3449" y="28194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24823" y="40386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8049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13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24" y="622554"/>
            <a:ext cx="9080876" cy="383667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58" y="4419600"/>
            <a:ext cx="9144000" cy="1280160"/>
          </a:xfrm>
          <a:prstGeom prst="rect">
            <a:avLst/>
          </a:prstGeom>
        </p:spPr>
      </p:pic>
      <p:sp>
        <p:nvSpPr>
          <p:cNvPr id="4" name="Multiply 3"/>
          <p:cNvSpPr/>
          <p:nvPr/>
        </p:nvSpPr>
        <p:spPr>
          <a:xfrm>
            <a:off x="8839200" y="128964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26253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388188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ultiply 6"/>
          <p:cNvSpPr/>
          <p:nvPr/>
        </p:nvSpPr>
        <p:spPr>
          <a:xfrm>
            <a:off x="8839200" y="529374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30" y="609599"/>
            <a:ext cx="9110270" cy="5659755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81519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48728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39250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67330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8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760"/>
            <a:ext cx="9144000" cy="61264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935966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8582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45123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6308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7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4310"/>
            <a:ext cx="9144000" cy="646938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1539815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3030747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114800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923471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0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35"/>
            <a:ext cx="9144000" cy="6755130"/>
          </a:xfrm>
          <a:prstGeom prst="rect">
            <a:avLst/>
          </a:prstGeom>
        </p:spPr>
      </p:pic>
      <p:sp>
        <p:nvSpPr>
          <p:cNvPr id="3" name="Multiply 2"/>
          <p:cNvSpPr/>
          <p:nvPr/>
        </p:nvSpPr>
        <p:spPr>
          <a:xfrm>
            <a:off x="8839200" y="461513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Multiply 3"/>
          <p:cNvSpPr/>
          <p:nvPr/>
        </p:nvSpPr>
        <p:spPr>
          <a:xfrm>
            <a:off x="8839200" y="297898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8839200" y="4382219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8839200" y="5845834"/>
            <a:ext cx="304800" cy="3048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5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4" y="1219200"/>
            <a:ext cx="9089152" cy="4419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9103" y="5043857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66532" y="504350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69651" y="5042295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05104" y="5038364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28592" y="5034981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55716" y="5022423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46859" y="5037449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2060" y="5028470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00987" y="5031686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315940" y="5035889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6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43360" y="5039822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169173" y="5035889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01436" y="5023021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018426" y="5030661"/>
            <a:ext cx="327221" cy="54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541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"/>
            <a:ext cx="9144000" cy="66751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2499" y="2256019"/>
            <a:ext cx="364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8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05592" y="2226322"/>
            <a:ext cx="59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7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13627" y="2251348"/>
            <a:ext cx="654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</a:t>
            </a:r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43303" y="2222907"/>
            <a:ext cx="605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65224" y="2228604"/>
            <a:ext cx="3800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9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5408" y="4449354"/>
            <a:ext cx="405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5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85709" y="4494663"/>
            <a:ext cx="43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4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20734" y="450207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57950" y="4451625"/>
            <a:ext cx="4058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41473" y="4464477"/>
            <a:ext cx="5462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R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21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28</Words>
  <Application>Microsoft Office PowerPoint</Application>
  <PresentationFormat>On-screen Show (4:3)</PresentationFormat>
  <Paragraphs>26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Општинско такмичење 2012. година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n0ak95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Општинско такмичење 2012. година</dc:title>
  <dc:creator>n0ak95</dc:creator>
  <cp:lastModifiedBy>n0ak95</cp:lastModifiedBy>
  <cp:revision>7</cp:revision>
  <dcterms:created xsi:type="dcterms:W3CDTF">2014-03-16T16:55:55Z</dcterms:created>
  <dcterms:modified xsi:type="dcterms:W3CDTF">2014-04-10T10:22:50Z</dcterms:modified>
</cp:coreProperties>
</file>