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02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8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5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0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3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0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7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9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7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06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7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AE86E-DBCD-4DA5-B9FB-3584784BE041}" type="datetimeFigureOut">
              <a:rPr lang="en-US" smtClean="0"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95E92-A014-4A9B-BD35-6CCEB9FED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6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Општинско такмичење</a:t>
            </a:r>
            <a:br>
              <a:rPr lang="sr-Cyrl-RS" dirty="0" smtClean="0"/>
            </a:br>
            <a:r>
              <a:rPr lang="sr-Cyrl-RS" dirty="0" smtClean="0"/>
              <a:t>2013.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2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4365"/>
            <a:ext cx="9144000" cy="5589270"/>
          </a:xfrm>
          <a:prstGeom prst="rect">
            <a:avLst/>
          </a:prstGeom>
        </p:spPr>
      </p:pic>
      <p:sp>
        <p:nvSpPr>
          <p:cNvPr id="12" name="Multiply 11"/>
          <p:cNvSpPr/>
          <p:nvPr/>
        </p:nvSpPr>
        <p:spPr>
          <a:xfrm>
            <a:off x="8839200" y="131520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8839200" y="301780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y 13"/>
          <p:cNvSpPr/>
          <p:nvPr/>
        </p:nvSpPr>
        <p:spPr>
          <a:xfrm>
            <a:off x="8839200" y="446992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ultiply 14"/>
          <p:cNvSpPr/>
          <p:nvPr/>
        </p:nvSpPr>
        <p:spPr>
          <a:xfrm>
            <a:off x="8839200" y="555109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1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2490"/>
            <a:ext cx="9144000" cy="3486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062990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82304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8539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352964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490411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0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8615"/>
            <a:ext cx="9144000" cy="616077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67573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22417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24823" y="4038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62873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3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1" y="533399"/>
            <a:ext cx="9105229" cy="5815965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71953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80214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28013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95654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2885"/>
            <a:ext cx="9144000" cy="641223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62464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539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41816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7379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4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0"/>
            <a:ext cx="9098280" cy="6892636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6477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7051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98157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553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3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1575"/>
            <a:ext cx="9144000" cy="4514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1003" y="500575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28432" y="500540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1551" y="500419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67004" y="500026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90492" y="499688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7616" y="498432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2887" y="4993586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77840" y="4997789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05260" y="5001722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31073" y="4997789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3336" y="4984921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80326" y="4992561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72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5729"/>
            <a:ext cx="9144001" cy="65798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2499" y="2256019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5592" y="2226322"/>
            <a:ext cx="59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6952" y="2279923"/>
            <a:ext cx="654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</a:t>
            </a:r>
            <a:r>
              <a:rPr lang="sr-Cyrl-R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5678" y="2280057"/>
            <a:ext cx="605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65445" y="2278580"/>
            <a:ext cx="556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5408" y="4449354"/>
            <a:ext cx="405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5709" y="4494663"/>
            <a:ext cx="432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7631" y="4502070"/>
            <a:ext cx="427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81750" y="4480200"/>
            <a:ext cx="4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89073" y="4483527"/>
            <a:ext cx="54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87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Општинско такмичење 2013.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Општинско такмичење 2013. година</dc:title>
  <dc:creator>n0ak95</dc:creator>
  <cp:lastModifiedBy>n0ak95</cp:lastModifiedBy>
  <cp:revision>5</cp:revision>
  <dcterms:created xsi:type="dcterms:W3CDTF">2014-03-16T17:32:35Z</dcterms:created>
  <dcterms:modified xsi:type="dcterms:W3CDTF">2014-03-16T19:24:43Z</dcterms:modified>
</cp:coreProperties>
</file>