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132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0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2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1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6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9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3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4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3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B6886-02D6-426A-BB39-6A55E09C8536}" type="datetimeFigureOut">
              <a:rPr lang="en-US" smtClean="0"/>
              <a:t>12-Apr-14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6887C-FA43-44F8-BC96-696D6A38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8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Општинско такмичење</a:t>
            </a:r>
            <a:br>
              <a:rPr lang="sr-Cyrl-RS" dirty="0" smtClean="0"/>
            </a:br>
            <a:r>
              <a:rPr lang="sr-Cyrl-RS" dirty="0" smtClean="0"/>
              <a:t>2014.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1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4380"/>
            <a:ext cx="9144000" cy="534924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17872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37636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8331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48285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9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940"/>
            <a:ext cx="9144000" cy="3771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36017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16507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79944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01954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14166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2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89" y="533400"/>
            <a:ext cx="9174178" cy="57912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20602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63567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26520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7392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5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215"/>
            <a:ext cx="9144000" cy="570357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79146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94956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93765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9229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0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4330"/>
            <a:ext cx="9144000" cy="614934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45168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3120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2515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1958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6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"/>
            <a:ext cx="9144000" cy="683514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5782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540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71557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12430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0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5870"/>
            <a:ext cx="9144000" cy="43662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3582" y="496481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1011" y="496446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130" y="496325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9583" y="495932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13071" y="495593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8307" y="49433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04081" y="4966291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19034" y="4970494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46454" y="4974427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72267" y="4970494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04530" y="4957626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0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5" y="0"/>
            <a:ext cx="8559165" cy="683821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566245" y="83753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566245" y="217164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566245" y="351457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552597" y="485506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561223" y="647491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2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Општинско такмичење 2014.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Општинско такмичење 2014. година</dc:title>
  <dc:creator>n0ak95</dc:creator>
  <cp:lastModifiedBy>n0ak95</cp:lastModifiedBy>
  <cp:revision>5</cp:revision>
  <dcterms:created xsi:type="dcterms:W3CDTF">2014-04-12T17:56:01Z</dcterms:created>
  <dcterms:modified xsi:type="dcterms:W3CDTF">2014-04-12T18:15:58Z</dcterms:modified>
</cp:coreProperties>
</file>