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7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18F2-B727-4792-B2C0-80548439A91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30A9-A7B8-4CDC-98C9-8E8A4E89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Општинско </a:t>
            </a:r>
            <a:r>
              <a:rPr lang="sr-Cyrl-RS" dirty="0"/>
              <a:t>такмичење</a:t>
            </a:r>
            <a:br>
              <a:rPr lang="sr-Cyrl-RS" dirty="0"/>
            </a:br>
            <a:r>
              <a:rPr lang="sr-Cyrl-RS" dirty="0" smtClean="0"/>
              <a:t>201</a:t>
            </a:r>
            <a:r>
              <a:rPr lang="sr-Latn-R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70"/>
            <a:ext cx="9144000" cy="524546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477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782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998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336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322"/>
            <a:ext cx="9143999" cy="3808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5013175"/>
            <a:ext cx="9134473" cy="112822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204297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2095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5257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57305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41"/>
            <a:ext cx="9144000" cy="604291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050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006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6395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213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73"/>
            <a:ext cx="9144000" cy="589205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5487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1875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921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078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58"/>
            <a:ext cx="9144000" cy="629957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588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6245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3147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1291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" y="-17843"/>
            <a:ext cx="9120333" cy="687584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4860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130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5045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2773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" y="1124744"/>
            <a:ext cx="9111712" cy="448995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486916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200" y="48962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6206" y="487944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96356" y="487910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01651" y="4886418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7086" y="489174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89579" y="491645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4377" y="4920255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1974" y="494392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49760" y="4930742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63954" y="4951800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16401" y="4930744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8518029" cy="684106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42638" y="9926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42638" y="21716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30282" y="33765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42638" y="49305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522043" y="63309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Општинско такмичење 2015.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Општинско такмичење 2015. година</dc:title>
  <dc:creator>n0ak95</dc:creator>
  <cp:lastModifiedBy>n0ak95</cp:lastModifiedBy>
  <cp:revision>5</cp:revision>
  <dcterms:created xsi:type="dcterms:W3CDTF">2016-03-23T18:17:59Z</dcterms:created>
  <dcterms:modified xsi:type="dcterms:W3CDTF">2016-03-23T18:46:44Z</dcterms:modified>
</cp:coreProperties>
</file>