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3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0EF5-9CAB-4D61-82EE-34A61903291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C24B-2D11-4344-BD00-582B2B6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Општинско такмичење</a:t>
            </a:r>
            <a:br>
              <a:rPr lang="sr-Cyrl-RS" dirty="0" smtClean="0"/>
            </a:br>
            <a:r>
              <a:rPr lang="sr-Cyrl-RS" dirty="0" smtClean="0"/>
              <a:t>2016. 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3"/>
            <a:ext cx="9140958" cy="51863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3633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995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079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494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" y="1043742"/>
            <a:ext cx="9121174" cy="3753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130148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6969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9995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538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8696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03"/>
            <a:ext cx="9144000" cy="600939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7799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288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651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920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47"/>
            <a:ext cx="9144000" cy="595910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0385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928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8955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920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3265"/>
            <a:ext cx="9144001" cy="593147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9432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489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673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607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8384606" cy="683218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17924" y="5601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30281" y="26288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17924" y="51312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493210" y="624032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101"/>
            <a:ext cx="9144000" cy="4681798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8907" y="509393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1035" y="509629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22183" y="510422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116" y="510388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8265" y="5086483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6096" y="509657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5299" y="5091183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8130" y="5107339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2797" y="5093938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52366" y="5080756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40700" y="5089457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52956" y="5075120"/>
            <a:ext cx="3277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"/>
          <a:stretch/>
        </p:blipFill>
        <p:spPr>
          <a:xfrm>
            <a:off x="107504" y="1"/>
            <a:ext cx="8875858" cy="6857999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90919" y="54780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15632" y="21469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15632" y="37596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15633" y="49181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19752" y="608380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Општинско такмичење 2016.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Општинско такмичење 2016. година</dc:title>
  <dc:creator>n0ak95</dc:creator>
  <cp:lastModifiedBy>n0ak95</cp:lastModifiedBy>
  <cp:revision>3</cp:revision>
  <dcterms:created xsi:type="dcterms:W3CDTF">2016-05-09T17:05:51Z</dcterms:created>
  <dcterms:modified xsi:type="dcterms:W3CDTF">2016-05-09T17:22:41Z</dcterms:modified>
</cp:coreProperties>
</file>