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0" d="100"/>
          <a:sy n="170" d="100"/>
        </p:scale>
        <p:origin x="3096" y="2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9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0A6A-C1CF-4B06-B6A2-43B757481DF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8D69-ABB0-469D-96B2-C3718C7A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Општинско такмичење</a:t>
            </a:r>
            <a:br>
              <a:rPr lang="sr-Cyrl-RS" dirty="0" smtClean="0"/>
            </a:br>
            <a:r>
              <a:rPr lang="sr-Cyrl-RS" dirty="0" smtClean="0"/>
              <a:t>201</a:t>
            </a:r>
            <a:r>
              <a:rPr lang="en-US" dirty="0" smtClean="0"/>
              <a:t>7</a:t>
            </a:r>
            <a:r>
              <a:rPr lang="sr-Cyrl-RS" dirty="0" smtClean="0"/>
              <a:t>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606"/>
            <a:ext cx="9144000" cy="520478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6453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458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787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864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377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4312"/>
            <a:ext cx="9144000" cy="137201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3881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9324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1025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2482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80"/>
            <a:ext cx="9144000" cy="588964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439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1111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107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2993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278"/>
            <a:ext cx="9144000" cy="583944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6771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1445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6774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136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69"/>
            <a:ext cx="9144000" cy="563866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8010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7781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393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2792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8" y="0"/>
            <a:ext cx="8594103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72500" y="5724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92110" y="21253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82025" y="33915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74741" y="61946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265"/>
            <a:ext cx="9144000" cy="460346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2297" y="507926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874" y="50762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915" y="508329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37612" y="508008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26668" y="5084879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13725" y="509306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63816" y="51027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4860" y="5102097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47573" y="510577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40020" y="5101302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48491" y="5104283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08320" y="5110419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8" y="0"/>
            <a:ext cx="8765683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48700" y="3438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58785" y="19348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48700" y="32963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50941" y="41372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31891" y="65532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Општинско такмичење 2017.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Општинско такмичење 2017. године</dc:title>
  <dc:creator>Aleksandar</dc:creator>
  <cp:lastModifiedBy>Aleksandar Vinić</cp:lastModifiedBy>
  <cp:revision>3</cp:revision>
  <dcterms:created xsi:type="dcterms:W3CDTF">2017-04-23T12:40:57Z</dcterms:created>
  <dcterms:modified xsi:type="dcterms:W3CDTF">2019-05-02T18:49:06Z</dcterms:modified>
</cp:coreProperties>
</file>