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ED0A-FE2F-4315-A3D0-D907B81773B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8A39-3972-4934-A78F-AF845B519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9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ED0A-FE2F-4315-A3D0-D907B81773B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8A39-3972-4934-A78F-AF845B519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ED0A-FE2F-4315-A3D0-D907B81773B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8A39-3972-4934-A78F-AF845B519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ED0A-FE2F-4315-A3D0-D907B81773B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8A39-3972-4934-A78F-AF845B519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3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ED0A-FE2F-4315-A3D0-D907B81773B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8A39-3972-4934-A78F-AF845B519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ED0A-FE2F-4315-A3D0-D907B81773B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8A39-3972-4934-A78F-AF845B519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5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ED0A-FE2F-4315-A3D0-D907B81773B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8A39-3972-4934-A78F-AF845B519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1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ED0A-FE2F-4315-A3D0-D907B81773B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8A39-3972-4934-A78F-AF845B519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0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ED0A-FE2F-4315-A3D0-D907B81773B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8A39-3972-4934-A78F-AF845B519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ED0A-FE2F-4315-A3D0-D907B81773B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8A39-3972-4934-A78F-AF845B519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5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ED0A-FE2F-4315-A3D0-D907B81773B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8A39-3972-4934-A78F-AF845B519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1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8ED0A-FE2F-4315-A3D0-D907B81773B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8A39-3972-4934-A78F-AF845B519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9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sr-Cyrl-RS" dirty="0"/>
              <a:t>пштинско такмичење</a:t>
            </a:r>
            <a:br>
              <a:rPr lang="sr-Cyrl-RS" dirty="0"/>
            </a:br>
            <a:r>
              <a:rPr lang="sr-Cyrl-RS" dirty="0"/>
              <a:t>201</a:t>
            </a:r>
            <a:r>
              <a:rPr lang="en-US" dirty="0"/>
              <a:t>8</a:t>
            </a:r>
            <a:r>
              <a:rPr lang="sr-Cyrl-RS" dirty="0"/>
              <a:t>. године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1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5" y="836711"/>
            <a:ext cx="9111625" cy="5203063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05273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52064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16379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46054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52737"/>
            <a:ext cx="9078159" cy="3747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869160"/>
            <a:ext cx="8928992" cy="1203816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763000" y="182562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763000" y="279279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752115" y="419644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763000" y="56673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0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835"/>
            <a:ext cx="9144000" cy="561033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12893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23762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05493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24283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3734"/>
            <a:ext cx="9144000" cy="5870532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19425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78190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57744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58029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6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840"/>
            <a:ext cx="9144000" cy="572232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05273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21584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91342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98306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5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4625"/>
            <a:ext cx="8872054" cy="681247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719457" y="92210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697685" y="225939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686800" y="435973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708571" y="639671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7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54283"/>
            <a:ext cx="9144001" cy="4549434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2297" y="5079269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3874" y="5076234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915" y="5083292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37612" y="508008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26668" y="5084879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51825" y="5108032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>
                <a:solidFill>
                  <a:srgbClr val="FF0000"/>
                </a:solidFill>
              </a:rPr>
              <a:t>6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46820" y="5064600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26977" y="5053112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19690" y="5056790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12137" y="5052317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>
                <a:solidFill>
                  <a:srgbClr val="FF0000"/>
                </a:solidFill>
              </a:rPr>
              <a:t>6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20608" y="5055298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80437" y="5061434"/>
            <a:ext cx="398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>
                <a:solidFill>
                  <a:srgbClr val="FF0000"/>
                </a:solidFill>
              </a:rPr>
              <a:t>5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306"/>
            <a:ext cx="8784976" cy="6793388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654143" y="22542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675915" y="190016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654143" y="272687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665029" y="494891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8686801" y="56782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</Words>
  <Application>Microsoft Office PowerPoint</Application>
  <PresentationFormat>Projekcija na ekranu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Oпштинско такмичење 2018. године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Oпштинско такмичење 2018. године</dc:title>
  <dc:creator>Aleksandar</dc:creator>
  <cp:lastModifiedBy>Aleksandar Vinić</cp:lastModifiedBy>
  <cp:revision>4</cp:revision>
  <dcterms:created xsi:type="dcterms:W3CDTF">2018-05-20T21:07:17Z</dcterms:created>
  <dcterms:modified xsi:type="dcterms:W3CDTF">2022-02-01T21:37:46Z</dcterms:modified>
</cp:coreProperties>
</file>