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2698-0D60-4016-8A58-E789BF3E6B5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854A-4B87-4340-B912-7EA127CDD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57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2698-0D60-4016-8A58-E789BF3E6B5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854A-4B87-4340-B912-7EA127CDD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64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2698-0D60-4016-8A58-E789BF3E6B5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854A-4B87-4340-B912-7EA127CDD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88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2698-0D60-4016-8A58-E789BF3E6B5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854A-4B87-4340-B912-7EA127CDD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2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2698-0D60-4016-8A58-E789BF3E6B5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854A-4B87-4340-B912-7EA127CDD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25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2698-0D60-4016-8A58-E789BF3E6B5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854A-4B87-4340-B912-7EA127CDD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5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2698-0D60-4016-8A58-E789BF3E6B5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854A-4B87-4340-B912-7EA127CDD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2698-0D60-4016-8A58-E789BF3E6B5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854A-4B87-4340-B912-7EA127CDD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78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2698-0D60-4016-8A58-E789BF3E6B5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854A-4B87-4340-B912-7EA127CDD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9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2698-0D60-4016-8A58-E789BF3E6B5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854A-4B87-4340-B912-7EA127CDD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1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2698-0D60-4016-8A58-E789BF3E6B5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854A-4B87-4340-B912-7EA127CDD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77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12698-0D60-4016-8A58-E789BF3E6B5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C854A-4B87-4340-B912-7EA127CDD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3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</a:t>
            </a:r>
            <a:r>
              <a:rPr lang="sr-Cyrl-RS" dirty="0"/>
              <a:t>пштинско такмичење</a:t>
            </a:r>
            <a:br>
              <a:rPr lang="sr-Cyrl-RS" dirty="0"/>
            </a:br>
            <a:r>
              <a:rPr lang="sr-Cyrl-RS" dirty="0"/>
              <a:t>201</a:t>
            </a:r>
            <a:r>
              <a:rPr lang="en-US" dirty="0"/>
              <a:t>9</a:t>
            </a:r>
            <a:r>
              <a:rPr lang="sr-Cyrl-RS" dirty="0"/>
              <a:t>. године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836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765"/>
            <a:ext cx="9144000" cy="5506470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137337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25939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02128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82868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4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55376"/>
            <a:ext cx="9144000" cy="3572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9" y="4797153"/>
            <a:ext cx="9123541" cy="1016516"/>
          </a:xfrm>
          <a:prstGeom prst="rect">
            <a:avLst/>
          </a:prstGeom>
        </p:spPr>
      </p:pic>
      <p:sp>
        <p:nvSpPr>
          <p:cNvPr id="4" name="Multiply 3"/>
          <p:cNvSpPr/>
          <p:nvPr/>
        </p:nvSpPr>
        <p:spPr>
          <a:xfrm>
            <a:off x="8839200" y="176525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335192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397378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8839200" y="498553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0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5384"/>
            <a:ext cx="9144000" cy="5887232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92210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25939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393816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28241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2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2945"/>
            <a:ext cx="9144000" cy="6121087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129024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307878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23504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613744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9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8975"/>
            <a:ext cx="9144000" cy="5820050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98148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96003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392628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86430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5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503" y="0"/>
            <a:ext cx="8610994" cy="6858000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589818" y="38771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613569" y="197438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589818" y="347502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589819" y="630369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3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56487"/>
            <a:ext cx="9144000" cy="4545026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2297" y="5079269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43874" y="5076234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43915" y="5083292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37612" y="5080081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26668" y="5084879"/>
            <a:ext cx="304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51825" y="5108032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46820" y="5064600"/>
            <a:ext cx="327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800" dirty="0">
                <a:solidFill>
                  <a:srgbClr val="FF0000"/>
                </a:solidFill>
              </a:rPr>
              <a:t>2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26977" y="5053112"/>
            <a:ext cx="32861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819690" y="5056790"/>
            <a:ext cx="327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312137" y="5052317"/>
            <a:ext cx="3270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20608" y="5055298"/>
            <a:ext cx="3270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0595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72" y="0"/>
            <a:ext cx="8892256" cy="6858000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732323" y="32834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720447" y="222376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732322" y="308313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720447" y="480740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8718468" y="645609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9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19</Words>
  <Application>Microsoft Office PowerPoint</Application>
  <PresentationFormat>Projekcija na ekranu (4:3)</PresentationFormat>
  <Paragraphs>12</Paragraphs>
  <Slides>9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Aleksandar</dc:creator>
  <cp:lastModifiedBy>Aleksandar Vinić</cp:lastModifiedBy>
  <cp:revision>4</cp:revision>
  <dcterms:created xsi:type="dcterms:W3CDTF">2019-04-14T16:34:39Z</dcterms:created>
  <dcterms:modified xsi:type="dcterms:W3CDTF">2022-02-01T21:42:31Z</dcterms:modified>
</cp:coreProperties>
</file>