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100" d="100"/>
          <a:sy n="100" d="100"/>
        </p:scale>
        <p:origin x="456" y="-1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50400" cy="504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 slaj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44E73CC-F167-48E1-A439-2B3D05B2AB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sr-Latn-RS"/>
              <a:t>Kliknite i uredite naslov mastera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14778C38-E409-4295-94BC-BF67BDBC30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r-Latn-RS"/>
              <a:t>Kliknite da biste uredili stil podnaslova mastera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id="{E960C22B-19A8-40A5-B6A0-625988F64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55A6E-50B5-4CEC-9255-DBFB57DEAC5D}" type="datetimeFigureOut">
              <a:rPr lang="sr-Latn-RS" smtClean="0"/>
              <a:t>10.4.2022.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BD385D58-B212-4E5F-AD65-CFDE69A18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id="{979B6AFB-8FEB-4206-920F-32A22A38D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D4AE9-FD97-42D4-9F09-32C329630E9A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916144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vertikaln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63FC9BD-7C46-4387-AB40-795EFF833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vertikalni tekst 2">
            <a:extLst>
              <a:ext uri="{FF2B5EF4-FFF2-40B4-BE49-F238E27FC236}">
                <a16:creationId xmlns:a16="http://schemas.microsoft.com/office/drawing/2014/main" id="{E957E12C-827B-4B29-ABF1-3D10E2C99D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id="{63382AC1-B9FD-4BCB-8040-9C307FC725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55A6E-50B5-4CEC-9255-DBFB57DEAC5D}" type="datetimeFigureOut">
              <a:rPr lang="sr-Latn-RS" smtClean="0"/>
              <a:t>10.4.2022.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C4D71C6F-F8F8-406C-8C5F-3B44A508F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id="{3394AEFA-5060-4719-85E3-A6A13B67F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D4AE9-FD97-42D4-9F09-32C329630E9A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974387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n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ni naslov 1">
            <a:extLst>
              <a:ext uri="{FF2B5EF4-FFF2-40B4-BE49-F238E27FC236}">
                <a16:creationId xmlns:a16="http://schemas.microsoft.com/office/drawing/2014/main" id="{C4385CCD-8EB3-4AE3-BB99-017CA1B1D0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vertikalni tekst 2">
            <a:extLst>
              <a:ext uri="{FF2B5EF4-FFF2-40B4-BE49-F238E27FC236}">
                <a16:creationId xmlns:a16="http://schemas.microsoft.com/office/drawing/2014/main" id="{5862DD15-DED5-4D95-B34C-8375CD0B31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id="{7E89FB52-FD57-41AF-BB1D-C37330FA2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55A6E-50B5-4CEC-9255-DBFB57DEAC5D}" type="datetimeFigureOut">
              <a:rPr lang="sr-Latn-RS" smtClean="0"/>
              <a:t>10.4.2022.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59E97F3B-5D99-4337-AC03-D0A367238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id="{347BAC53-4073-46E5-BDDD-65C87B98E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D4AE9-FD97-42D4-9F09-32C329630E9A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581603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005C397-C0B1-4F0F-B93F-476658E34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sadržaj 2">
            <a:extLst>
              <a:ext uri="{FF2B5EF4-FFF2-40B4-BE49-F238E27FC236}">
                <a16:creationId xmlns:a16="http://schemas.microsoft.com/office/drawing/2014/main" id="{392CDEA9-960A-4503-9746-7F17550C43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id="{2F50823B-6058-4FCC-9146-165484A41C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55A6E-50B5-4CEC-9255-DBFB57DEAC5D}" type="datetimeFigureOut">
              <a:rPr lang="sr-Latn-RS" smtClean="0"/>
              <a:t>10.4.2022.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551CF955-B5B9-4871-BCE4-A3009362A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id="{6EC855A0-0A26-4037-9D48-CB22305CA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D4AE9-FD97-42D4-9F09-32C329630E9A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703565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803ADA7-E671-4403-A0CD-955BFD4E0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tekst 2">
            <a:extLst>
              <a:ext uri="{FF2B5EF4-FFF2-40B4-BE49-F238E27FC236}">
                <a16:creationId xmlns:a16="http://schemas.microsoft.com/office/drawing/2014/main" id="{43C8AC44-1D0E-45B0-8DA2-C8D775A062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id="{1194CFCF-BE5C-4D05-B722-ACEC93868F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55A6E-50B5-4CEC-9255-DBFB57DEAC5D}" type="datetimeFigureOut">
              <a:rPr lang="sr-Latn-RS" smtClean="0"/>
              <a:t>10.4.2022.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3BABE288-5E41-49BE-9351-5C0DDFF7C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id="{BB10CD74-E092-4B53-A118-EA2FE8325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D4AE9-FD97-42D4-9F09-32C329630E9A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892867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FF363AF-025D-4475-B549-E2E1C9F18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sadržaj 2">
            <a:extLst>
              <a:ext uri="{FF2B5EF4-FFF2-40B4-BE49-F238E27FC236}">
                <a16:creationId xmlns:a16="http://schemas.microsoft.com/office/drawing/2014/main" id="{DE8B0755-660E-46F8-BA56-5DC26E4A0A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sadržaj 3">
            <a:extLst>
              <a:ext uri="{FF2B5EF4-FFF2-40B4-BE49-F238E27FC236}">
                <a16:creationId xmlns:a16="http://schemas.microsoft.com/office/drawing/2014/main" id="{6CB717A4-0451-4BA4-AEA9-0BE897CF67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5" name="Čuvar mesta za datum 4">
            <a:extLst>
              <a:ext uri="{FF2B5EF4-FFF2-40B4-BE49-F238E27FC236}">
                <a16:creationId xmlns:a16="http://schemas.microsoft.com/office/drawing/2014/main" id="{C6B6B668-828B-438D-B456-E207C0BB7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55A6E-50B5-4CEC-9255-DBFB57DEAC5D}" type="datetimeFigureOut">
              <a:rPr lang="sr-Latn-RS" smtClean="0"/>
              <a:t>10.4.2022.</a:t>
            </a:fld>
            <a:endParaRPr lang="sr-Latn-RS"/>
          </a:p>
        </p:txBody>
      </p:sp>
      <p:sp>
        <p:nvSpPr>
          <p:cNvPr id="6" name="Čuvar mesta za podnožje 5">
            <a:extLst>
              <a:ext uri="{FF2B5EF4-FFF2-40B4-BE49-F238E27FC236}">
                <a16:creationId xmlns:a16="http://schemas.microsoft.com/office/drawing/2014/main" id="{4567B462-AD47-43B5-B62B-F947A71AB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Čuvar mesta za broj slajda 6">
            <a:extLst>
              <a:ext uri="{FF2B5EF4-FFF2-40B4-BE49-F238E27FC236}">
                <a16:creationId xmlns:a16="http://schemas.microsoft.com/office/drawing/2014/main" id="{B15FFBDB-571A-4BDD-BC3B-76A7B4099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D4AE9-FD97-42D4-9F09-32C329630E9A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567973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eđe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475904B-3A62-4E42-93A9-4E44BCC95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tekst 2">
            <a:extLst>
              <a:ext uri="{FF2B5EF4-FFF2-40B4-BE49-F238E27FC236}">
                <a16:creationId xmlns:a16="http://schemas.microsoft.com/office/drawing/2014/main" id="{96AEC8EF-262C-4AB5-9C0A-38AA6F35F2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4" name="Čuvar mesta za sadržaj 3">
            <a:extLst>
              <a:ext uri="{FF2B5EF4-FFF2-40B4-BE49-F238E27FC236}">
                <a16:creationId xmlns:a16="http://schemas.microsoft.com/office/drawing/2014/main" id="{3BDC122C-7EE9-49A2-9F5A-E11E575DE0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5" name="Čuvar mesta za tekst 4">
            <a:extLst>
              <a:ext uri="{FF2B5EF4-FFF2-40B4-BE49-F238E27FC236}">
                <a16:creationId xmlns:a16="http://schemas.microsoft.com/office/drawing/2014/main" id="{37BC6FC9-2E4A-4947-A9DC-A508C7398E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6" name="Čuvar mesta za sadržaj 5">
            <a:extLst>
              <a:ext uri="{FF2B5EF4-FFF2-40B4-BE49-F238E27FC236}">
                <a16:creationId xmlns:a16="http://schemas.microsoft.com/office/drawing/2014/main" id="{0EF8D817-F819-4008-AF56-D265CA7A60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7" name="Čuvar mesta za datum 6">
            <a:extLst>
              <a:ext uri="{FF2B5EF4-FFF2-40B4-BE49-F238E27FC236}">
                <a16:creationId xmlns:a16="http://schemas.microsoft.com/office/drawing/2014/main" id="{B203421A-C425-4529-A822-67369D9FD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55A6E-50B5-4CEC-9255-DBFB57DEAC5D}" type="datetimeFigureOut">
              <a:rPr lang="sr-Latn-RS" smtClean="0"/>
              <a:t>10.4.2022.</a:t>
            </a:fld>
            <a:endParaRPr lang="sr-Latn-RS"/>
          </a:p>
        </p:txBody>
      </p:sp>
      <p:sp>
        <p:nvSpPr>
          <p:cNvPr id="8" name="Čuvar mesta za podnožje 7">
            <a:extLst>
              <a:ext uri="{FF2B5EF4-FFF2-40B4-BE49-F238E27FC236}">
                <a16:creationId xmlns:a16="http://schemas.microsoft.com/office/drawing/2014/main" id="{90F03BEA-B21F-45D0-883A-18B76BC20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Čuvar mesta za broj slajda 8">
            <a:extLst>
              <a:ext uri="{FF2B5EF4-FFF2-40B4-BE49-F238E27FC236}">
                <a16:creationId xmlns:a16="http://schemas.microsoft.com/office/drawing/2014/main" id="{79628909-78C4-410A-AF0E-24C719F68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D4AE9-FD97-42D4-9F09-32C329630E9A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044378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A04CED0-836A-41F5-9E4F-E1CA5B864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datum 2">
            <a:extLst>
              <a:ext uri="{FF2B5EF4-FFF2-40B4-BE49-F238E27FC236}">
                <a16:creationId xmlns:a16="http://schemas.microsoft.com/office/drawing/2014/main" id="{270E7B55-016E-423F-AEC5-1291BA7EC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55A6E-50B5-4CEC-9255-DBFB57DEAC5D}" type="datetimeFigureOut">
              <a:rPr lang="sr-Latn-RS" smtClean="0"/>
              <a:t>10.4.2022.</a:t>
            </a:fld>
            <a:endParaRPr lang="sr-Latn-RS"/>
          </a:p>
        </p:txBody>
      </p:sp>
      <p:sp>
        <p:nvSpPr>
          <p:cNvPr id="4" name="Čuvar mesta za podnožje 3">
            <a:extLst>
              <a:ext uri="{FF2B5EF4-FFF2-40B4-BE49-F238E27FC236}">
                <a16:creationId xmlns:a16="http://schemas.microsoft.com/office/drawing/2014/main" id="{8E81ED48-19F6-494A-8B0C-87E0043E2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Čuvar mesta za broj slajda 4">
            <a:extLst>
              <a:ext uri="{FF2B5EF4-FFF2-40B4-BE49-F238E27FC236}">
                <a16:creationId xmlns:a16="http://schemas.microsoft.com/office/drawing/2014/main" id="{3F49CAA7-293B-4837-AD18-727887F0A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D4AE9-FD97-42D4-9F09-32C329630E9A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653322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datum 1">
            <a:extLst>
              <a:ext uri="{FF2B5EF4-FFF2-40B4-BE49-F238E27FC236}">
                <a16:creationId xmlns:a16="http://schemas.microsoft.com/office/drawing/2014/main" id="{147B54F4-E7AE-4BEE-AE8B-A9EA6E110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55A6E-50B5-4CEC-9255-DBFB57DEAC5D}" type="datetimeFigureOut">
              <a:rPr lang="sr-Latn-RS" smtClean="0"/>
              <a:t>10.4.2022.</a:t>
            </a:fld>
            <a:endParaRPr lang="sr-Latn-RS"/>
          </a:p>
        </p:txBody>
      </p:sp>
      <p:sp>
        <p:nvSpPr>
          <p:cNvPr id="3" name="Čuvar mesta za podnožje 2">
            <a:extLst>
              <a:ext uri="{FF2B5EF4-FFF2-40B4-BE49-F238E27FC236}">
                <a16:creationId xmlns:a16="http://schemas.microsoft.com/office/drawing/2014/main" id="{2C627F95-BC8A-4A02-AB66-C5AA89BD0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Čuvar mesta za broj slajda 3">
            <a:extLst>
              <a:ext uri="{FF2B5EF4-FFF2-40B4-BE49-F238E27FC236}">
                <a16:creationId xmlns:a16="http://schemas.microsoft.com/office/drawing/2014/main" id="{BEF9471B-FF76-4197-B467-64D9688A9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D4AE9-FD97-42D4-9F09-32C329630E9A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949187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E3B3047-261A-4F58-ABD9-4E9B8A983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sadržaj 2">
            <a:extLst>
              <a:ext uri="{FF2B5EF4-FFF2-40B4-BE49-F238E27FC236}">
                <a16:creationId xmlns:a16="http://schemas.microsoft.com/office/drawing/2014/main" id="{17BB0375-BC16-4D5A-A1B9-75CAEBC60E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tekst 3">
            <a:extLst>
              <a:ext uri="{FF2B5EF4-FFF2-40B4-BE49-F238E27FC236}">
                <a16:creationId xmlns:a16="http://schemas.microsoft.com/office/drawing/2014/main" id="{3E18F4A2-A52B-4F2E-94D8-220A7A2D94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5" name="Čuvar mesta za datum 4">
            <a:extLst>
              <a:ext uri="{FF2B5EF4-FFF2-40B4-BE49-F238E27FC236}">
                <a16:creationId xmlns:a16="http://schemas.microsoft.com/office/drawing/2014/main" id="{1A29215E-CB00-41A8-A20D-D77F4484A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55A6E-50B5-4CEC-9255-DBFB57DEAC5D}" type="datetimeFigureOut">
              <a:rPr lang="sr-Latn-RS" smtClean="0"/>
              <a:t>10.4.2022.</a:t>
            </a:fld>
            <a:endParaRPr lang="sr-Latn-RS"/>
          </a:p>
        </p:txBody>
      </p:sp>
      <p:sp>
        <p:nvSpPr>
          <p:cNvPr id="6" name="Čuvar mesta za podnožje 5">
            <a:extLst>
              <a:ext uri="{FF2B5EF4-FFF2-40B4-BE49-F238E27FC236}">
                <a16:creationId xmlns:a16="http://schemas.microsoft.com/office/drawing/2014/main" id="{19AF01FA-7B62-482B-BB14-F596B31E7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Čuvar mesta za broj slajda 6">
            <a:extLst>
              <a:ext uri="{FF2B5EF4-FFF2-40B4-BE49-F238E27FC236}">
                <a16:creationId xmlns:a16="http://schemas.microsoft.com/office/drawing/2014/main" id="{8345236C-E069-4180-A7A5-AF15B5180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D4AE9-FD97-42D4-9F09-32C329630E9A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817774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BE154E6-E4AA-48DF-8721-BAD1DDA34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sliku 2">
            <a:extLst>
              <a:ext uri="{FF2B5EF4-FFF2-40B4-BE49-F238E27FC236}">
                <a16:creationId xmlns:a16="http://schemas.microsoft.com/office/drawing/2014/main" id="{B340DAF5-F27F-416A-97B3-D58EB28A2B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sr-Latn-RS"/>
          </a:p>
        </p:txBody>
      </p:sp>
      <p:sp>
        <p:nvSpPr>
          <p:cNvPr id="4" name="Čuvar mesta za tekst 3">
            <a:extLst>
              <a:ext uri="{FF2B5EF4-FFF2-40B4-BE49-F238E27FC236}">
                <a16:creationId xmlns:a16="http://schemas.microsoft.com/office/drawing/2014/main" id="{1D3F69A7-FE83-4C00-9ACD-824B889F2A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5" name="Čuvar mesta za datum 4">
            <a:extLst>
              <a:ext uri="{FF2B5EF4-FFF2-40B4-BE49-F238E27FC236}">
                <a16:creationId xmlns:a16="http://schemas.microsoft.com/office/drawing/2014/main" id="{B54BEC3F-25F0-46B6-A826-27B6BFBAF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55A6E-50B5-4CEC-9255-DBFB57DEAC5D}" type="datetimeFigureOut">
              <a:rPr lang="sr-Latn-RS" smtClean="0"/>
              <a:t>10.4.2022.</a:t>
            </a:fld>
            <a:endParaRPr lang="sr-Latn-RS"/>
          </a:p>
        </p:txBody>
      </p:sp>
      <p:sp>
        <p:nvSpPr>
          <p:cNvPr id="6" name="Čuvar mesta za podnožje 5">
            <a:extLst>
              <a:ext uri="{FF2B5EF4-FFF2-40B4-BE49-F238E27FC236}">
                <a16:creationId xmlns:a16="http://schemas.microsoft.com/office/drawing/2014/main" id="{72E312AA-CF9F-4025-BA98-A51F2EA1F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Čuvar mesta za broj slajda 6">
            <a:extLst>
              <a:ext uri="{FF2B5EF4-FFF2-40B4-BE49-F238E27FC236}">
                <a16:creationId xmlns:a16="http://schemas.microsoft.com/office/drawing/2014/main" id="{8D7ADF3C-307F-4DA6-8630-C71203E92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D4AE9-FD97-42D4-9F09-32C329630E9A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725849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naslov 1">
            <a:extLst>
              <a:ext uri="{FF2B5EF4-FFF2-40B4-BE49-F238E27FC236}">
                <a16:creationId xmlns:a16="http://schemas.microsoft.com/office/drawing/2014/main" id="{3719F407-67E5-48A9-B3DD-4E5833D3C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tekst 2">
            <a:extLst>
              <a:ext uri="{FF2B5EF4-FFF2-40B4-BE49-F238E27FC236}">
                <a16:creationId xmlns:a16="http://schemas.microsoft.com/office/drawing/2014/main" id="{A512F9A8-2FE4-4A43-AA89-2E941F676C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id="{AF140FE1-9B9B-4BD7-A83C-CC24A3E850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855A6E-50B5-4CEC-9255-DBFB57DEAC5D}" type="datetimeFigureOut">
              <a:rPr lang="sr-Latn-RS" smtClean="0"/>
              <a:t>10.4.2022.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6C2602DB-5EEA-45A8-9A1B-2A69C5FD8F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id="{38B413E5-E0C6-40DF-9634-9C15C5E36F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2D4AE9-FD97-42D4-9F09-32C329630E9A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66882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0B60190-1953-4437-BBB7-CE50D625D1B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RS" dirty="0"/>
              <a:t>Општинско такмичење</a:t>
            </a:r>
            <a:br>
              <a:rPr lang="sr-Cyrl-RS" dirty="0"/>
            </a:br>
            <a:r>
              <a:rPr lang="sr-Cyrl-RS" dirty="0"/>
              <a:t>2022. година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10070026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ka 7">
            <a:extLst>
              <a:ext uri="{FF2B5EF4-FFF2-40B4-BE49-F238E27FC236}">
                <a16:creationId xmlns:a16="http://schemas.microsoft.com/office/drawing/2014/main" id="{854C0ED7-5B0C-4655-85EE-3742E30C21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3635"/>
            <a:ext cx="9144000" cy="5390729"/>
          </a:xfrm>
          <a:prstGeom prst="rect">
            <a:avLst/>
          </a:prstGeom>
        </p:spPr>
      </p:pic>
      <p:sp>
        <p:nvSpPr>
          <p:cNvPr id="4" name="Multiply 3">
            <a:extLst>
              <a:ext uri="{FF2B5EF4-FFF2-40B4-BE49-F238E27FC236}">
                <a16:creationId xmlns:a16="http://schemas.microsoft.com/office/drawing/2014/main" id="{AC0EFE95-975E-4365-8CA7-67054E2F0C28}"/>
              </a:ext>
            </a:extLst>
          </p:cNvPr>
          <p:cNvSpPr/>
          <p:nvPr/>
        </p:nvSpPr>
        <p:spPr>
          <a:xfrm>
            <a:off x="8839200" y="1222663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Multiply 4">
            <a:extLst>
              <a:ext uri="{FF2B5EF4-FFF2-40B4-BE49-F238E27FC236}">
                <a16:creationId xmlns:a16="http://schemas.microsoft.com/office/drawing/2014/main" id="{3CB53D21-E0D6-4776-B124-A3DB7FFA829E}"/>
              </a:ext>
            </a:extLst>
          </p:cNvPr>
          <p:cNvSpPr/>
          <p:nvPr/>
        </p:nvSpPr>
        <p:spPr>
          <a:xfrm>
            <a:off x="8839200" y="2337375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ultiply 5">
            <a:extLst>
              <a:ext uri="{FF2B5EF4-FFF2-40B4-BE49-F238E27FC236}">
                <a16:creationId xmlns:a16="http://schemas.microsoft.com/office/drawing/2014/main" id="{FAC2CCAF-CCEF-4900-A74B-8B73001168D7}"/>
              </a:ext>
            </a:extLst>
          </p:cNvPr>
          <p:cNvSpPr/>
          <p:nvPr/>
        </p:nvSpPr>
        <p:spPr>
          <a:xfrm>
            <a:off x="8839200" y="3928170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Multiply 6">
            <a:extLst>
              <a:ext uri="{FF2B5EF4-FFF2-40B4-BE49-F238E27FC236}">
                <a16:creationId xmlns:a16="http://schemas.microsoft.com/office/drawing/2014/main" id="{0D0251F1-E0EF-4CC2-A877-AA4E18D4001B}"/>
              </a:ext>
            </a:extLst>
          </p:cNvPr>
          <p:cNvSpPr/>
          <p:nvPr/>
        </p:nvSpPr>
        <p:spPr>
          <a:xfrm>
            <a:off x="8839200" y="5592160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850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lika 9">
            <a:extLst>
              <a:ext uri="{FF2B5EF4-FFF2-40B4-BE49-F238E27FC236}">
                <a16:creationId xmlns:a16="http://schemas.microsoft.com/office/drawing/2014/main" id="{F6E3BA7B-75DF-4718-859C-63F559DE96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09288"/>
            <a:ext cx="9144000" cy="1068887"/>
          </a:xfrm>
          <a:prstGeom prst="rect">
            <a:avLst/>
          </a:prstGeom>
        </p:spPr>
      </p:pic>
      <p:pic>
        <p:nvPicPr>
          <p:cNvPr id="8" name="Slika 7" descr="Slika na kojoj se nalazi sto&#10;&#10;Opis je automatski generisan">
            <a:extLst>
              <a:ext uri="{FF2B5EF4-FFF2-40B4-BE49-F238E27FC236}">
                <a16:creationId xmlns:a16="http://schemas.microsoft.com/office/drawing/2014/main" id="{19DBD1BF-D5EF-426D-97BD-2370602BA5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4145"/>
            <a:ext cx="9144000" cy="3608024"/>
          </a:xfrm>
          <a:prstGeom prst="rect">
            <a:avLst/>
          </a:prstGeom>
        </p:spPr>
      </p:pic>
      <p:sp>
        <p:nvSpPr>
          <p:cNvPr id="4" name="Multiply 3">
            <a:extLst>
              <a:ext uri="{FF2B5EF4-FFF2-40B4-BE49-F238E27FC236}">
                <a16:creationId xmlns:a16="http://schemas.microsoft.com/office/drawing/2014/main" id="{0D9109E2-9CEE-4903-936E-DF6A8BAB31F9}"/>
              </a:ext>
            </a:extLst>
          </p:cNvPr>
          <p:cNvSpPr/>
          <p:nvPr/>
        </p:nvSpPr>
        <p:spPr>
          <a:xfrm>
            <a:off x="8839200" y="2351638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Multiply 4">
            <a:extLst>
              <a:ext uri="{FF2B5EF4-FFF2-40B4-BE49-F238E27FC236}">
                <a16:creationId xmlns:a16="http://schemas.microsoft.com/office/drawing/2014/main" id="{CC391580-F950-49CD-B1DF-EC4BB06ACD9B}"/>
              </a:ext>
            </a:extLst>
          </p:cNvPr>
          <p:cNvSpPr/>
          <p:nvPr/>
        </p:nvSpPr>
        <p:spPr>
          <a:xfrm>
            <a:off x="8839200" y="2855591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ultiply 5">
            <a:extLst>
              <a:ext uri="{FF2B5EF4-FFF2-40B4-BE49-F238E27FC236}">
                <a16:creationId xmlns:a16="http://schemas.microsoft.com/office/drawing/2014/main" id="{397E1F0F-2D80-413C-92F0-D3466FCEBDA5}"/>
              </a:ext>
            </a:extLst>
          </p:cNvPr>
          <p:cNvSpPr/>
          <p:nvPr/>
        </p:nvSpPr>
        <p:spPr>
          <a:xfrm>
            <a:off x="8839200" y="4140370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Multiply 6">
            <a:extLst>
              <a:ext uri="{FF2B5EF4-FFF2-40B4-BE49-F238E27FC236}">
                <a16:creationId xmlns:a16="http://schemas.microsoft.com/office/drawing/2014/main" id="{BBC36865-16DD-4385-88D3-930A691000B9}"/>
              </a:ext>
            </a:extLst>
          </p:cNvPr>
          <p:cNvSpPr/>
          <p:nvPr/>
        </p:nvSpPr>
        <p:spPr>
          <a:xfrm>
            <a:off x="8839200" y="4926515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493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lika 9">
            <a:extLst>
              <a:ext uri="{FF2B5EF4-FFF2-40B4-BE49-F238E27FC236}">
                <a16:creationId xmlns:a16="http://schemas.microsoft.com/office/drawing/2014/main" id="{1E322F39-E2E6-474A-86B5-B6BF8A06D6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0474"/>
            <a:ext cx="9144000" cy="5457051"/>
          </a:xfrm>
          <a:prstGeom prst="rect">
            <a:avLst/>
          </a:prstGeom>
        </p:spPr>
      </p:pic>
      <p:sp>
        <p:nvSpPr>
          <p:cNvPr id="4" name="Multiply 3">
            <a:extLst>
              <a:ext uri="{FF2B5EF4-FFF2-40B4-BE49-F238E27FC236}">
                <a16:creationId xmlns:a16="http://schemas.microsoft.com/office/drawing/2014/main" id="{69885B90-8A49-47D0-83EB-F40B39917EBB}"/>
              </a:ext>
            </a:extLst>
          </p:cNvPr>
          <p:cNvSpPr/>
          <p:nvPr/>
        </p:nvSpPr>
        <p:spPr>
          <a:xfrm>
            <a:off x="8839200" y="1575614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Multiply 4">
            <a:extLst>
              <a:ext uri="{FF2B5EF4-FFF2-40B4-BE49-F238E27FC236}">
                <a16:creationId xmlns:a16="http://schemas.microsoft.com/office/drawing/2014/main" id="{E0137E05-EA81-4F61-8375-C980EF210371}"/>
              </a:ext>
            </a:extLst>
          </p:cNvPr>
          <p:cNvSpPr/>
          <p:nvPr/>
        </p:nvSpPr>
        <p:spPr>
          <a:xfrm>
            <a:off x="8839200" y="2458577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ultiply 5">
            <a:extLst>
              <a:ext uri="{FF2B5EF4-FFF2-40B4-BE49-F238E27FC236}">
                <a16:creationId xmlns:a16="http://schemas.microsoft.com/office/drawing/2014/main" id="{A478E412-18E9-4A66-A508-69F65D4FB092}"/>
              </a:ext>
            </a:extLst>
          </p:cNvPr>
          <p:cNvSpPr/>
          <p:nvPr/>
        </p:nvSpPr>
        <p:spPr>
          <a:xfrm>
            <a:off x="8839200" y="4096474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Multiply 6">
            <a:extLst>
              <a:ext uri="{FF2B5EF4-FFF2-40B4-BE49-F238E27FC236}">
                <a16:creationId xmlns:a16="http://schemas.microsoft.com/office/drawing/2014/main" id="{436DF33E-E910-42E7-8C91-C93D34AF0676}"/>
              </a:ext>
            </a:extLst>
          </p:cNvPr>
          <p:cNvSpPr/>
          <p:nvPr/>
        </p:nvSpPr>
        <p:spPr>
          <a:xfrm>
            <a:off x="8839200" y="5811374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097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lika 9" descr="Slika na kojoj se nalazi sto&#10;&#10;Opis je automatski generisan">
            <a:extLst>
              <a:ext uri="{FF2B5EF4-FFF2-40B4-BE49-F238E27FC236}">
                <a16:creationId xmlns:a16="http://schemas.microsoft.com/office/drawing/2014/main" id="{2A6609F8-3266-44D8-80DE-15DD93772C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77707"/>
            <a:ext cx="9144000" cy="3281819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E4325E6C-586B-4CF1-907A-621A8F5410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0117"/>
            <a:ext cx="9144000" cy="3059145"/>
          </a:xfrm>
          <a:prstGeom prst="rect">
            <a:avLst/>
          </a:prstGeom>
        </p:spPr>
      </p:pic>
      <p:sp>
        <p:nvSpPr>
          <p:cNvPr id="4" name="Multiply 3">
            <a:extLst>
              <a:ext uri="{FF2B5EF4-FFF2-40B4-BE49-F238E27FC236}">
                <a16:creationId xmlns:a16="http://schemas.microsoft.com/office/drawing/2014/main" id="{D5178BFC-55D0-4EBD-8754-484E308EB1B6}"/>
              </a:ext>
            </a:extLst>
          </p:cNvPr>
          <p:cNvSpPr/>
          <p:nvPr/>
        </p:nvSpPr>
        <p:spPr>
          <a:xfrm>
            <a:off x="8839200" y="1504052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Multiply 4">
            <a:extLst>
              <a:ext uri="{FF2B5EF4-FFF2-40B4-BE49-F238E27FC236}">
                <a16:creationId xmlns:a16="http://schemas.microsoft.com/office/drawing/2014/main" id="{49D70EAC-B033-4367-88D9-295543D185EF}"/>
              </a:ext>
            </a:extLst>
          </p:cNvPr>
          <p:cNvSpPr/>
          <p:nvPr/>
        </p:nvSpPr>
        <p:spPr>
          <a:xfrm>
            <a:off x="8839200" y="2776630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ultiply 5">
            <a:extLst>
              <a:ext uri="{FF2B5EF4-FFF2-40B4-BE49-F238E27FC236}">
                <a16:creationId xmlns:a16="http://schemas.microsoft.com/office/drawing/2014/main" id="{4535278C-904B-49AF-84C2-D55496F09234}"/>
              </a:ext>
            </a:extLst>
          </p:cNvPr>
          <p:cNvSpPr/>
          <p:nvPr/>
        </p:nvSpPr>
        <p:spPr>
          <a:xfrm>
            <a:off x="8839200" y="4223694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Multiply 6">
            <a:extLst>
              <a:ext uri="{FF2B5EF4-FFF2-40B4-BE49-F238E27FC236}">
                <a16:creationId xmlns:a16="http://schemas.microsoft.com/office/drawing/2014/main" id="{7353417D-0489-4C99-869E-35A0C3496C5B}"/>
              </a:ext>
            </a:extLst>
          </p:cNvPr>
          <p:cNvSpPr/>
          <p:nvPr/>
        </p:nvSpPr>
        <p:spPr>
          <a:xfrm>
            <a:off x="8839200" y="5708007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733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ka 7">
            <a:extLst>
              <a:ext uri="{FF2B5EF4-FFF2-40B4-BE49-F238E27FC236}">
                <a16:creationId xmlns:a16="http://schemas.microsoft.com/office/drawing/2014/main" id="{722C2EA4-FE71-4497-B4CC-716593036C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65" y="633046"/>
            <a:ext cx="9149871" cy="5570806"/>
          </a:xfrm>
          <a:prstGeom prst="rect">
            <a:avLst/>
          </a:prstGeom>
        </p:spPr>
      </p:pic>
      <p:sp>
        <p:nvSpPr>
          <p:cNvPr id="4" name="Multiply 3">
            <a:extLst>
              <a:ext uri="{FF2B5EF4-FFF2-40B4-BE49-F238E27FC236}">
                <a16:creationId xmlns:a16="http://schemas.microsoft.com/office/drawing/2014/main" id="{AD463B26-D153-42F6-9F2D-6652A3699E37}"/>
              </a:ext>
            </a:extLst>
          </p:cNvPr>
          <p:cNvSpPr/>
          <p:nvPr/>
        </p:nvSpPr>
        <p:spPr>
          <a:xfrm>
            <a:off x="8839200" y="1130340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Multiply 4">
            <a:extLst>
              <a:ext uri="{FF2B5EF4-FFF2-40B4-BE49-F238E27FC236}">
                <a16:creationId xmlns:a16="http://schemas.microsoft.com/office/drawing/2014/main" id="{1DEA54CF-8990-4646-8A10-04CAE8CAD34D}"/>
              </a:ext>
            </a:extLst>
          </p:cNvPr>
          <p:cNvSpPr/>
          <p:nvPr/>
        </p:nvSpPr>
        <p:spPr>
          <a:xfrm>
            <a:off x="8839200" y="2760727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ultiply 5">
            <a:extLst>
              <a:ext uri="{FF2B5EF4-FFF2-40B4-BE49-F238E27FC236}">
                <a16:creationId xmlns:a16="http://schemas.microsoft.com/office/drawing/2014/main" id="{619A4685-9FA1-4B4C-9079-BE8FA026E6FE}"/>
              </a:ext>
            </a:extLst>
          </p:cNvPr>
          <p:cNvSpPr/>
          <p:nvPr/>
        </p:nvSpPr>
        <p:spPr>
          <a:xfrm>
            <a:off x="8839200" y="4271401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Multiply 6">
            <a:extLst>
              <a:ext uri="{FF2B5EF4-FFF2-40B4-BE49-F238E27FC236}">
                <a16:creationId xmlns:a16="http://schemas.microsoft.com/office/drawing/2014/main" id="{4E25C731-E4B9-4D65-885F-A492F8DF71BA}"/>
              </a:ext>
            </a:extLst>
          </p:cNvPr>
          <p:cNvSpPr/>
          <p:nvPr/>
        </p:nvSpPr>
        <p:spPr>
          <a:xfrm>
            <a:off x="8839200" y="5397906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069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>
            <a:extLst>
              <a:ext uri="{FF2B5EF4-FFF2-40B4-BE49-F238E27FC236}">
                <a16:creationId xmlns:a16="http://schemas.microsoft.com/office/drawing/2014/main" id="{7E2707E6-CCB8-4BE8-B9F0-C59C19A8A2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6918"/>
            <a:ext cx="9123585" cy="5731340"/>
          </a:xfrm>
          <a:prstGeom prst="rect">
            <a:avLst/>
          </a:prstGeom>
        </p:spPr>
      </p:pic>
      <p:sp>
        <p:nvSpPr>
          <p:cNvPr id="4" name="Multiply 3">
            <a:extLst>
              <a:ext uri="{FF2B5EF4-FFF2-40B4-BE49-F238E27FC236}">
                <a16:creationId xmlns:a16="http://schemas.microsoft.com/office/drawing/2014/main" id="{18A6C3F6-29B4-451F-9639-1DB76B4731E7}"/>
              </a:ext>
            </a:extLst>
          </p:cNvPr>
          <p:cNvSpPr/>
          <p:nvPr/>
        </p:nvSpPr>
        <p:spPr>
          <a:xfrm>
            <a:off x="8839200" y="1782346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Multiply 4">
            <a:extLst>
              <a:ext uri="{FF2B5EF4-FFF2-40B4-BE49-F238E27FC236}">
                <a16:creationId xmlns:a16="http://schemas.microsoft.com/office/drawing/2014/main" id="{5FABDDDC-87F6-4053-A606-E6123EEA639D}"/>
              </a:ext>
            </a:extLst>
          </p:cNvPr>
          <p:cNvSpPr/>
          <p:nvPr/>
        </p:nvSpPr>
        <p:spPr>
          <a:xfrm>
            <a:off x="8839200" y="3150342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ultiply 5">
            <a:extLst>
              <a:ext uri="{FF2B5EF4-FFF2-40B4-BE49-F238E27FC236}">
                <a16:creationId xmlns:a16="http://schemas.microsoft.com/office/drawing/2014/main" id="{09897E86-341F-428E-87AD-E6D3B9763910}"/>
              </a:ext>
            </a:extLst>
          </p:cNvPr>
          <p:cNvSpPr/>
          <p:nvPr/>
        </p:nvSpPr>
        <p:spPr>
          <a:xfrm>
            <a:off x="8839200" y="4557649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29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>
            <a:extLst>
              <a:ext uri="{FF2B5EF4-FFF2-40B4-BE49-F238E27FC236}">
                <a16:creationId xmlns:a16="http://schemas.microsoft.com/office/drawing/2014/main" id="{BFA69B4C-CFD5-4C40-8893-F2F6E4B74C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3881"/>
            <a:ext cx="9099104" cy="4587601"/>
          </a:xfrm>
          <a:prstGeom prst="rect">
            <a:avLst/>
          </a:prstGeom>
        </p:spPr>
      </p:pic>
      <p:sp>
        <p:nvSpPr>
          <p:cNvPr id="4" name="Pravougaonik 3">
            <a:extLst>
              <a:ext uri="{FF2B5EF4-FFF2-40B4-BE49-F238E27FC236}">
                <a16:creationId xmlns:a16="http://schemas.microsoft.com/office/drawing/2014/main" id="{F9995528-0C62-435F-95D6-EE3CACF95B25}"/>
              </a:ext>
            </a:extLst>
          </p:cNvPr>
          <p:cNvSpPr/>
          <p:nvPr/>
        </p:nvSpPr>
        <p:spPr>
          <a:xfrm>
            <a:off x="8582025" y="5119688"/>
            <a:ext cx="319088" cy="5143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5" name="Pravougaonik 4">
            <a:extLst>
              <a:ext uri="{FF2B5EF4-FFF2-40B4-BE49-F238E27FC236}">
                <a16:creationId xmlns:a16="http://schemas.microsoft.com/office/drawing/2014/main" id="{09612E10-D183-48A4-B9C4-F3DD31790E74}"/>
              </a:ext>
            </a:extLst>
          </p:cNvPr>
          <p:cNvSpPr/>
          <p:nvPr/>
        </p:nvSpPr>
        <p:spPr>
          <a:xfrm>
            <a:off x="3103831" y="5077925"/>
            <a:ext cx="319088" cy="5143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pic>
        <p:nvPicPr>
          <p:cNvPr id="7" name="Picture 3" descr="Screen Clipping">
            <a:extLst>
              <a:ext uri="{FF2B5EF4-FFF2-40B4-BE49-F238E27FC236}">
                <a16:creationId xmlns:a16="http://schemas.microsoft.com/office/drawing/2014/main" id="{CD02E7CB-E518-4665-A87F-BF2E247622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6348" y="5185327"/>
            <a:ext cx="409632" cy="476316"/>
          </a:xfrm>
          <a:prstGeom prst="rect">
            <a:avLst/>
          </a:prstGeom>
        </p:spPr>
      </p:pic>
      <p:sp>
        <p:nvSpPr>
          <p:cNvPr id="8" name="TextBox 4">
            <a:extLst>
              <a:ext uri="{FF2B5EF4-FFF2-40B4-BE49-F238E27FC236}">
                <a16:creationId xmlns:a16="http://schemas.microsoft.com/office/drawing/2014/main" id="{FD5321E3-2A61-4246-8A99-6CB182DEDABF}"/>
              </a:ext>
            </a:extLst>
          </p:cNvPr>
          <p:cNvSpPr txBox="1"/>
          <p:nvPr/>
        </p:nvSpPr>
        <p:spPr>
          <a:xfrm>
            <a:off x="110651" y="5109484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>
                <a:solidFill>
                  <a:srgbClr val="FF0000"/>
                </a:solidFill>
              </a:rPr>
              <a:t>4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9" name="TextBox 5">
            <a:extLst>
              <a:ext uri="{FF2B5EF4-FFF2-40B4-BE49-F238E27FC236}">
                <a16:creationId xmlns:a16="http://schemas.microsoft.com/office/drawing/2014/main" id="{BBD45498-B9AC-42EF-BCD0-7729454D0F6E}"/>
              </a:ext>
            </a:extLst>
          </p:cNvPr>
          <p:cNvSpPr txBox="1"/>
          <p:nvPr/>
        </p:nvSpPr>
        <p:spPr>
          <a:xfrm>
            <a:off x="613844" y="5096506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>
                <a:solidFill>
                  <a:srgbClr val="FF0000"/>
                </a:solidFill>
              </a:rPr>
              <a:t>3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81AB71D3-F9D1-49AF-A14B-EBE9EDA36E76}"/>
              </a:ext>
            </a:extLst>
          </p:cNvPr>
          <p:cNvSpPr txBox="1"/>
          <p:nvPr/>
        </p:nvSpPr>
        <p:spPr>
          <a:xfrm>
            <a:off x="1082265" y="5101533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>
                <a:solidFill>
                  <a:srgbClr val="FF0000"/>
                </a:solidFill>
              </a:rPr>
              <a:t>1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1" name="TextBox 7">
            <a:extLst>
              <a:ext uri="{FF2B5EF4-FFF2-40B4-BE49-F238E27FC236}">
                <a16:creationId xmlns:a16="http://schemas.microsoft.com/office/drawing/2014/main" id="{3B9A82C9-68CC-4E70-A23A-B2EA25FDF53F}"/>
              </a:ext>
            </a:extLst>
          </p:cNvPr>
          <p:cNvSpPr txBox="1"/>
          <p:nvPr/>
        </p:nvSpPr>
        <p:spPr>
          <a:xfrm>
            <a:off x="1562467" y="5101533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dirty="0">
                <a:solidFill>
                  <a:srgbClr val="FF0000"/>
                </a:solidFill>
              </a:rPr>
              <a:t>6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2" name="TextBox 8">
            <a:extLst>
              <a:ext uri="{FF2B5EF4-FFF2-40B4-BE49-F238E27FC236}">
                <a16:creationId xmlns:a16="http://schemas.microsoft.com/office/drawing/2014/main" id="{628A26BB-D9AA-40B3-B3BF-E58A640158E5}"/>
              </a:ext>
            </a:extLst>
          </p:cNvPr>
          <p:cNvSpPr txBox="1"/>
          <p:nvPr/>
        </p:nvSpPr>
        <p:spPr>
          <a:xfrm>
            <a:off x="2062567" y="5102633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dirty="0">
                <a:solidFill>
                  <a:srgbClr val="FF0000"/>
                </a:solidFill>
              </a:rPr>
              <a:t>2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3" name="TextBox 9">
            <a:extLst>
              <a:ext uri="{FF2B5EF4-FFF2-40B4-BE49-F238E27FC236}">
                <a16:creationId xmlns:a16="http://schemas.microsoft.com/office/drawing/2014/main" id="{4662CBE4-EBB2-4BCF-BFFB-C76805C1A003}"/>
              </a:ext>
            </a:extLst>
          </p:cNvPr>
          <p:cNvSpPr txBox="1"/>
          <p:nvPr/>
        </p:nvSpPr>
        <p:spPr>
          <a:xfrm>
            <a:off x="2541168" y="5102633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>
                <a:solidFill>
                  <a:srgbClr val="FF0000"/>
                </a:solidFill>
              </a:rPr>
              <a:t>5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4" name="TextBox 10">
            <a:extLst>
              <a:ext uri="{FF2B5EF4-FFF2-40B4-BE49-F238E27FC236}">
                <a16:creationId xmlns:a16="http://schemas.microsoft.com/office/drawing/2014/main" id="{1C9B1362-DE79-425D-BDF5-F5654464AE25}"/>
              </a:ext>
            </a:extLst>
          </p:cNvPr>
          <p:cNvSpPr txBox="1"/>
          <p:nvPr/>
        </p:nvSpPr>
        <p:spPr>
          <a:xfrm>
            <a:off x="4769056" y="5110584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>
                <a:solidFill>
                  <a:srgbClr val="FF0000"/>
                </a:solidFill>
              </a:rPr>
              <a:t>1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5" name="TextBox 11">
            <a:extLst>
              <a:ext uri="{FF2B5EF4-FFF2-40B4-BE49-F238E27FC236}">
                <a16:creationId xmlns:a16="http://schemas.microsoft.com/office/drawing/2014/main" id="{5941DEBA-7F57-4D8E-8525-1DE68BE08794}"/>
              </a:ext>
            </a:extLst>
          </p:cNvPr>
          <p:cNvSpPr txBox="1"/>
          <p:nvPr/>
        </p:nvSpPr>
        <p:spPr>
          <a:xfrm>
            <a:off x="5239705" y="5095238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>
                <a:solidFill>
                  <a:srgbClr val="FF0000"/>
                </a:solidFill>
              </a:rPr>
              <a:t>2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6" name="TextBox 12">
            <a:extLst>
              <a:ext uri="{FF2B5EF4-FFF2-40B4-BE49-F238E27FC236}">
                <a16:creationId xmlns:a16="http://schemas.microsoft.com/office/drawing/2014/main" id="{71FB1B73-6476-4660-8895-E338F47F28D5}"/>
              </a:ext>
            </a:extLst>
          </p:cNvPr>
          <p:cNvSpPr txBox="1"/>
          <p:nvPr/>
        </p:nvSpPr>
        <p:spPr>
          <a:xfrm>
            <a:off x="5736855" y="5110584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>
                <a:solidFill>
                  <a:srgbClr val="FF0000"/>
                </a:solidFill>
              </a:rPr>
              <a:t>3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7" name="TextBox 13">
            <a:extLst>
              <a:ext uri="{FF2B5EF4-FFF2-40B4-BE49-F238E27FC236}">
                <a16:creationId xmlns:a16="http://schemas.microsoft.com/office/drawing/2014/main" id="{559CCCA6-7008-427B-9A14-4A5E8C926CD5}"/>
              </a:ext>
            </a:extLst>
          </p:cNvPr>
          <p:cNvSpPr txBox="1"/>
          <p:nvPr/>
        </p:nvSpPr>
        <p:spPr>
          <a:xfrm>
            <a:off x="6236718" y="5118536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dirty="0">
                <a:solidFill>
                  <a:srgbClr val="FF0000"/>
                </a:solidFill>
              </a:rPr>
              <a:t>4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8" name="TextBox 14">
            <a:extLst>
              <a:ext uri="{FF2B5EF4-FFF2-40B4-BE49-F238E27FC236}">
                <a16:creationId xmlns:a16="http://schemas.microsoft.com/office/drawing/2014/main" id="{A3F6B231-AF07-4026-9ECC-39B2E9E43641}"/>
              </a:ext>
            </a:extLst>
          </p:cNvPr>
          <p:cNvSpPr txBox="1"/>
          <p:nvPr/>
        </p:nvSpPr>
        <p:spPr>
          <a:xfrm>
            <a:off x="6731222" y="5125442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dirty="0">
                <a:solidFill>
                  <a:srgbClr val="FF0000"/>
                </a:solidFill>
              </a:rPr>
              <a:t>5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193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0F0C6F8A-A953-4648-8B84-46D30736FF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72" y="1"/>
            <a:ext cx="8900055" cy="6858000"/>
          </a:xfrm>
          <a:prstGeom prst="rect">
            <a:avLst/>
          </a:prstGeom>
        </p:spPr>
      </p:pic>
      <p:pic>
        <p:nvPicPr>
          <p:cNvPr id="14" name="Picture 3" descr="Screen Clipping">
            <a:extLst>
              <a:ext uri="{FF2B5EF4-FFF2-40B4-BE49-F238E27FC236}">
                <a16:creationId xmlns:a16="http://schemas.microsoft.com/office/drawing/2014/main" id="{7D9092FC-CA7A-4470-9026-956269B034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701" y="1718425"/>
            <a:ext cx="409632" cy="476316"/>
          </a:xfrm>
          <a:prstGeom prst="rect">
            <a:avLst/>
          </a:prstGeom>
        </p:spPr>
      </p:pic>
      <p:pic>
        <p:nvPicPr>
          <p:cNvPr id="15" name="Picture 4" descr="Screen Clipping">
            <a:extLst>
              <a:ext uri="{FF2B5EF4-FFF2-40B4-BE49-F238E27FC236}">
                <a16:creationId xmlns:a16="http://schemas.microsoft.com/office/drawing/2014/main" id="{73BD0B5E-ECE7-4609-ACB6-13FB9EE8A0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931" y="1766133"/>
            <a:ext cx="409632" cy="476316"/>
          </a:xfrm>
          <a:prstGeom prst="rect">
            <a:avLst/>
          </a:prstGeom>
        </p:spPr>
      </p:pic>
      <p:pic>
        <p:nvPicPr>
          <p:cNvPr id="16" name="Picture 5" descr="Screen Clipping">
            <a:extLst>
              <a:ext uri="{FF2B5EF4-FFF2-40B4-BE49-F238E27FC236}">
                <a16:creationId xmlns:a16="http://schemas.microsoft.com/office/drawing/2014/main" id="{04C67DAD-72ED-49E8-935B-7A9C593214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803" y="1757736"/>
            <a:ext cx="409632" cy="476316"/>
          </a:xfrm>
          <a:prstGeom prst="rect">
            <a:avLst/>
          </a:prstGeom>
        </p:spPr>
      </p:pic>
      <p:pic>
        <p:nvPicPr>
          <p:cNvPr id="17" name="Picture 6" descr="Screen Clipping">
            <a:extLst>
              <a:ext uri="{FF2B5EF4-FFF2-40B4-BE49-F238E27FC236}">
                <a16:creationId xmlns:a16="http://schemas.microsoft.com/office/drawing/2014/main" id="{81540407-8E22-4B0F-BC25-B6444884F6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530" y="1758182"/>
            <a:ext cx="409632" cy="476316"/>
          </a:xfrm>
          <a:prstGeom prst="rect">
            <a:avLst/>
          </a:prstGeom>
        </p:spPr>
      </p:pic>
      <p:pic>
        <p:nvPicPr>
          <p:cNvPr id="18" name="Picture 7" descr="Screen Clipping">
            <a:extLst>
              <a:ext uri="{FF2B5EF4-FFF2-40B4-BE49-F238E27FC236}">
                <a16:creationId xmlns:a16="http://schemas.microsoft.com/office/drawing/2014/main" id="{DB24798F-B2C0-4624-B042-98EFD8270C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359" y="1774084"/>
            <a:ext cx="409632" cy="476316"/>
          </a:xfrm>
          <a:prstGeom prst="rect">
            <a:avLst/>
          </a:prstGeom>
        </p:spPr>
      </p:pic>
      <p:pic>
        <p:nvPicPr>
          <p:cNvPr id="19" name="Picture 8" descr="Screen Clipping">
            <a:extLst>
              <a:ext uri="{FF2B5EF4-FFF2-40B4-BE49-F238E27FC236}">
                <a16:creationId xmlns:a16="http://schemas.microsoft.com/office/drawing/2014/main" id="{06895744-A525-4C8F-B402-952F719ECB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099" y="3811790"/>
            <a:ext cx="409632" cy="476316"/>
          </a:xfrm>
          <a:prstGeom prst="rect">
            <a:avLst/>
          </a:prstGeom>
        </p:spPr>
      </p:pic>
      <p:pic>
        <p:nvPicPr>
          <p:cNvPr id="20" name="Picture 9" descr="Screen Clipping">
            <a:extLst>
              <a:ext uri="{FF2B5EF4-FFF2-40B4-BE49-F238E27FC236}">
                <a16:creationId xmlns:a16="http://schemas.microsoft.com/office/drawing/2014/main" id="{166C6DE8-DB4B-416D-A757-90F5A555E3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7415" y="3779984"/>
            <a:ext cx="409632" cy="476316"/>
          </a:xfrm>
          <a:prstGeom prst="rect">
            <a:avLst/>
          </a:prstGeom>
        </p:spPr>
      </p:pic>
      <p:pic>
        <p:nvPicPr>
          <p:cNvPr id="21" name="Picture 10" descr="Screen Clipping">
            <a:extLst>
              <a:ext uri="{FF2B5EF4-FFF2-40B4-BE49-F238E27FC236}">
                <a16:creationId xmlns:a16="http://schemas.microsoft.com/office/drawing/2014/main" id="{010B70A6-7E1C-4B12-8267-009A6760A3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188" y="3795706"/>
            <a:ext cx="409632" cy="476316"/>
          </a:xfrm>
          <a:prstGeom prst="rect">
            <a:avLst/>
          </a:prstGeom>
        </p:spPr>
      </p:pic>
      <p:pic>
        <p:nvPicPr>
          <p:cNvPr id="22" name="Picture 11" descr="Screen Clipping">
            <a:extLst>
              <a:ext uri="{FF2B5EF4-FFF2-40B4-BE49-F238E27FC236}">
                <a16:creationId xmlns:a16="http://schemas.microsoft.com/office/drawing/2014/main" id="{5E67ED4B-B98D-450E-8729-49FA84DA15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123" y="3767772"/>
            <a:ext cx="409632" cy="476316"/>
          </a:xfrm>
          <a:prstGeom prst="rect">
            <a:avLst/>
          </a:prstGeom>
        </p:spPr>
      </p:pic>
      <p:pic>
        <p:nvPicPr>
          <p:cNvPr id="23" name="Picture 12" descr="Screen Clipping">
            <a:extLst>
              <a:ext uri="{FF2B5EF4-FFF2-40B4-BE49-F238E27FC236}">
                <a16:creationId xmlns:a16="http://schemas.microsoft.com/office/drawing/2014/main" id="{288B0D7D-7A2D-4B28-B38C-7DEE11C147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215" y="3771852"/>
            <a:ext cx="409632" cy="476316"/>
          </a:xfrm>
          <a:prstGeom prst="rect">
            <a:avLst/>
          </a:prstGeom>
        </p:spPr>
      </p:pic>
      <p:sp>
        <p:nvSpPr>
          <p:cNvPr id="24" name="TextBox 13">
            <a:extLst>
              <a:ext uri="{FF2B5EF4-FFF2-40B4-BE49-F238E27FC236}">
                <a16:creationId xmlns:a16="http://schemas.microsoft.com/office/drawing/2014/main" id="{C7699A58-3D70-474C-8F14-7735D1536036}"/>
              </a:ext>
            </a:extLst>
          </p:cNvPr>
          <p:cNvSpPr txBox="1"/>
          <p:nvPr/>
        </p:nvSpPr>
        <p:spPr>
          <a:xfrm>
            <a:off x="1318645" y="1754538"/>
            <a:ext cx="4530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dirty="0">
                <a:solidFill>
                  <a:srgbClr val="FF0000"/>
                </a:solidFill>
              </a:rPr>
              <a:t>2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5" name="TextBox 14">
            <a:extLst>
              <a:ext uri="{FF2B5EF4-FFF2-40B4-BE49-F238E27FC236}">
                <a16:creationId xmlns:a16="http://schemas.microsoft.com/office/drawing/2014/main" id="{9BC5B3C3-0F18-4094-973B-E52A5987CABD}"/>
              </a:ext>
            </a:extLst>
          </p:cNvPr>
          <p:cNvSpPr txBox="1"/>
          <p:nvPr/>
        </p:nvSpPr>
        <p:spPr>
          <a:xfrm>
            <a:off x="2973964" y="1757328"/>
            <a:ext cx="3408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dirty="0">
                <a:solidFill>
                  <a:srgbClr val="FF0000"/>
                </a:solidFill>
              </a:rPr>
              <a:t>4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6" name="TextBox 15">
            <a:extLst>
              <a:ext uri="{FF2B5EF4-FFF2-40B4-BE49-F238E27FC236}">
                <a16:creationId xmlns:a16="http://schemas.microsoft.com/office/drawing/2014/main" id="{E3AC2ACC-484F-465F-9B11-0F446713EA71}"/>
              </a:ext>
            </a:extLst>
          </p:cNvPr>
          <p:cNvSpPr txBox="1"/>
          <p:nvPr/>
        </p:nvSpPr>
        <p:spPr>
          <a:xfrm>
            <a:off x="4572874" y="1752818"/>
            <a:ext cx="3610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dirty="0">
                <a:solidFill>
                  <a:srgbClr val="FF0000"/>
                </a:solidFill>
              </a:rPr>
              <a:t>7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7" name="TextBox 16">
            <a:extLst>
              <a:ext uri="{FF2B5EF4-FFF2-40B4-BE49-F238E27FC236}">
                <a16:creationId xmlns:a16="http://schemas.microsoft.com/office/drawing/2014/main" id="{AB16DB92-15A2-4B40-B21F-CD3D7AB76065}"/>
              </a:ext>
            </a:extLst>
          </p:cNvPr>
          <p:cNvSpPr txBox="1"/>
          <p:nvPr/>
        </p:nvSpPr>
        <p:spPr>
          <a:xfrm>
            <a:off x="6069373" y="1763273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dirty="0">
                <a:solidFill>
                  <a:srgbClr val="FF0000"/>
                </a:solidFill>
              </a:rPr>
              <a:t>9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8" name="TextBox 17">
            <a:extLst>
              <a:ext uri="{FF2B5EF4-FFF2-40B4-BE49-F238E27FC236}">
                <a16:creationId xmlns:a16="http://schemas.microsoft.com/office/drawing/2014/main" id="{0EF02DA5-2819-414E-97AA-DBC6BBD4D124}"/>
              </a:ext>
            </a:extLst>
          </p:cNvPr>
          <p:cNvSpPr txBox="1"/>
          <p:nvPr/>
        </p:nvSpPr>
        <p:spPr>
          <a:xfrm>
            <a:off x="7591460" y="1755989"/>
            <a:ext cx="5847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dirty="0">
                <a:solidFill>
                  <a:srgbClr val="FF0000"/>
                </a:solidFill>
              </a:rPr>
              <a:t>11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9" name="TextBox 18">
            <a:extLst>
              <a:ext uri="{FF2B5EF4-FFF2-40B4-BE49-F238E27FC236}">
                <a16:creationId xmlns:a16="http://schemas.microsoft.com/office/drawing/2014/main" id="{B689506C-E658-4594-A9BA-AF17ADD1085E}"/>
              </a:ext>
            </a:extLst>
          </p:cNvPr>
          <p:cNvSpPr txBox="1"/>
          <p:nvPr/>
        </p:nvSpPr>
        <p:spPr>
          <a:xfrm>
            <a:off x="1216264" y="3761914"/>
            <a:ext cx="6506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dirty="0">
                <a:solidFill>
                  <a:srgbClr val="FF0000"/>
                </a:solidFill>
              </a:rPr>
              <a:t>12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0" name="TextBox 19">
            <a:extLst>
              <a:ext uri="{FF2B5EF4-FFF2-40B4-BE49-F238E27FC236}">
                <a16:creationId xmlns:a16="http://schemas.microsoft.com/office/drawing/2014/main" id="{BC2ED251-A7C2-44E2-A39D-05AE444EDD3A}"/>
              </a:ext>
            </a:extLst>
          </p:cNvPr>
          <p:cNvSpPr txBox="1"/>
          <p:nvPr/>
        </p:nvSpPr>
        <p:spPr>
          <a:xfrm>
            <a:off x="2866242" y="3764494"/>
            <a:ext cx="619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dirty="0">
                <a:solidFill>
                  <a:srgbClr val="FF0000"/>
                </a:solidFill>
              </a:rPr>
              <a:t>13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1" name="TextBox 20">
            <a:extLst>
              <a:ext uri="{FF2B5EF4-FFF2-40B4-BE49-F238E27FC236}">
                <a16:creationId xmlns:a16="http://schemas.microsoft.com/office/drawing/2014/main" id="{EB6B5100-731A-4499-853F-5AD412DFAB9C}"/>
              </a:ext>
            </a:extLst>
          </p:cNvPr>
          <p:cNvSpPr txBox="1"/>
          <p:nvPr/>
        </p:nvSpPr>
        <p:spPr>
          <a:xfrm>
            <a:off x="4561484" y="3758287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dirty="0">
                <a:solidFill>
                  <a:srgbClr val="FF0000"/>
                </a:solidFill>
              </a:rPr>
              <a:t>6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2" name="TextBox 21">
            <a:extLst>
              <a:ext uri="{FF2B5EF4-FFF2-40B4-BE49-F238E27FC236}">
                <a16:creationId xmlns:a16="http://schemas.microsoft.com/office/drawing/2014/main" id="{3B220788-5BA1-44C8-8932-9FB5CF6F00F9}"/>
              </a:ext>
            </a:extLst>
          </p:cNvPr>
          <p:cNvSpPr txBox="1"/>
          <p:nvPr/>
        </p:nvSpPr>
        <p:spPr>
          <a:xfrm>
            <a:off x="6066549" y="3740171"/>
            <a:ext cx="5533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dirty="0">
                <a:solidFill>
                  <a:srgbClr val="FF0000"/>
                </a:solidFill>
              </a:rPr>
              <a:t>14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3" name="TextBox 22">
            <a:extLst>
              <a:ext uri="{FF2B5EF4-FFF2-40B4-BE49-F238E27FC236}">
                <a16:creationId xmlns:a16="http://schemas.microsoft.com/office/drawing/2014/main" id="{134DABF1-A4CA-44C9-95EE-A9CAD222D84E}"/>
              </a:ext>
            </a:extLst>
          </p:cNvPr>
          <p:cNvSpPr txBox="1"/>
          <p:nvPr/>
        </p:nvSpPr>
        <p:spPr>
          <a:xfrm>
            <a:off x="7681284" y="3785984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dirty="0">
                <a:solidFill>
                  <a:srgbClr val="FF0000"/>
                </a:solidFill>
              </a:rPr>
              <a:t>3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999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theme/theme1.xml><?xml version="1.0" encoding="utf-8"?>
<a:theme xmlns:a="http://schemas.openxmlformats.org/drawingml/2006/main" name="Tem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27</Words>
  <Application>Microsoft Office PowerPoint</Application>
  <PresentationFormat>Projekcija na ekranu (4:3)</PresentationFormat>
  <Paragraphs>22</Paragraphs>
  <Slides>9</Slides>
  <Notes>0</Notes>
  <HiddenSlides>0</HiddenSlides>
  <MMClips>0</MMClips>
  <ScaleCrop>false</ScaleCrop>
  <HeadingPairs>
    <vt:vector size="6" baseType="variant">
      <vt:variant>
        <vt:lpstr>Korišćeni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Tema Office</vt:lpstr>
      <vt:lpstr>Општинско такмичење 2022. година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Школско такмичење  2022. година</dc:title>
  <dc:creator>Aleksandar Vinić</dc:creator>
  <cp:lastModifiedBy>Aleksandar Vinić</cp:lastModifiedBy>
  <cp:revision>6</cp:revision>
  <dcterms:created xsi:type="dcterms:W3CDTF">2022-03-09T15:04:12Z</dcterms:created>
  <dcterms:modified xsi:type="dcterms:W3CDTF">2022-04-10T19:06:30Z</dcterms:modified>
</cp:coreProperties>
</file>