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8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D802-DA8D-481F-B2CA-F459B51D3556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2B90-663B-409E-951D-35E960FD2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/>
              <a:t>Републичко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sr-Latn-RS" dirty="0" smtClean="0"/>
              <a:t>6</a:t>
            </a:r>
            <a:r>
              <a:rPr lang="sr-Cyrl-RS" dirty="0" smtClean="0"/>
              <a:t>. 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39"/>
            <a:ext cx="9144000" cy="517632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9316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971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931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3244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97"/>
            <a:ext cx="9144000" cy="3716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793"/>
            <a:ext cx="9144000" cy="113251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16934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7828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169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3244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8"/>
            <a:ext cx="9144000" cy="607644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550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876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311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1626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307"/>
            <a:ext cx="9144000" cy="583338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360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590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407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959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96"/>
            <a:ext cx="9144000" cy="600700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62654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8495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7978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673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" y="0"/>
            <a:ext cx="8612005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62975" y="8550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91550" y="34400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82025" y="47026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82025" y="58483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381"/>
            <a:ext cx="9144000" cy="479923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1054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963" y="513632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06488" y="513473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3313" y="513156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10551" y="5133212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9850" y="51435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8121" y="5122491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67792" y="5131955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53569" y="513760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393" y="5136779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1816" y="5135955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00642" y="5127255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91942" y="5133604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81800" y="5124450"/>
            <a:ext cx="3277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85074" y="5138627"/>
            <a:ext cx="3277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5" y="0"/>
            <a:ext cx="8820890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78604" y="5803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98762" y="21818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12716" y="37818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80819" y="49576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98761" y="609001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</dc:creator>
  <cp:lastModifiedBy>Aleksandar</cp:lastModifiedBy>
  <cp:revision>1</cp:revision>
  <dcterms:created xsi:type="dcterms:W3CDTF">2017-10-08T16:17:36Z</dcterms:created>
  <dcterms:modified xsi:type="dcterms:W3CDTF">2017-10-08T16:25:24Z</dcterms:modified>
</cp:coreProperties>
</file>