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1103" autoAdjust="0"/>
  </p:normalViewPr>
  <p:slideViewPr>
    <p:cSldViewPr snapToGrid="0"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7589F-7F40-4CB8-BA89-EDCEFBEBC7E5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82CEDA-88CA-47A4-980B-F7CA15582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475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2CEDA-88CA-47A4-980B-F7CA155829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112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DCBD-78C9-4054-B8EC-76830A03AF64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63D58-08A3-4E1D-9538-6B8DBEE72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280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DCBD-78C9-4054-B8EC-76830A03AF64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63D58-08A3-4E1D-9538-6B8DBEE72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484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DCBD-78C9-4054-B8EC-76830A03AF64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63D58-08A3-4E1D-9538-6B8DBEE72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55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DCBD-78C9-4054-B8EC-76830A03AF64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63D58-08A3-4E1D-9538-6B8DBEE72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01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DCBD-78C9-4054-B8EC-76830A03AF64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63D58-08A3-4E1D-9538-6B8DBEE72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169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DCBD-78C9-4054-B8EC-76830A03AF64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63D58-08A3-4E1D-9538-6B8DBEE72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719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DCBD-78C9-4054-B8EC-76830A03AF64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63D58-08A3-4E1D-9538-6B8DBEE72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440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DCBD-78C9-4054-B8EC-76830A03AF64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63D58-08A3-4E1D-9538-6B8DBEE72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152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DCBD-78C9-4054-B8EC-76830A03AF64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63D58-08A3-4E1D-9538-6B8DBEE72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988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DCBD-78C9-4054-B8EC-76830A03AF64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63D58-08A3-4E1D-9538-6B8DBEE72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70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DCBD-78C9-4054-B8EC-76830A03AF64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63D58-08A3-4E1D-9538-6B8DBEE72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340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0DCBD-78C9-4054-B8EC-76830A03AF64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63D58-08A3-4E1D-9538-6B8DBEE72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825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/>
              <a:t>Републичко такмичење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 smtClean="0"/>
              <a:t>2017. година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18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1492"/>
            <a:ext cx="9144000" cy="5235018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872330" y="949186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871005" y="3097404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872330" y="4309147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872250" y="5086330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24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81895"/>
            <a:ext cx="9144001" cy="38461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1780"/>
            <a:ext cx="9144000" cy="1175208"/>
          </a:xfrm>
          <a:prstGeom prst="rect">
            <a:avLst/>
          </a:prstGeom>
        </p:spPr>
      </p:pic>
      <p:sp>
        <p:nvSpPr>
          <p:cNvPr id="4" name="Multiply 3"/>
          <p:cNvSpPr/>
          <p:nvPr/>
        </p:nvSpPr>
        <p:spPr>
          <a:xfrm>
            <a:off x="8863312" y="1145319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839200" y="2919298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861233" y="4534064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Multiply 6"/>
          <p:cNvSpPr/>
          <p:nvPr/>
        </p:nvSpPr>
        <p:spPr>
          <a:xfrm>
            <a:off x="8866743" y="5175863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80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"/>
          <a:stretch/>
        </p:blipFill>
        <p:spPr>
          <a:xfrm>
            <a:off x="0" y="411639"/>
            <a:ext cx="9144000" cy="6008917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887219" y="1251523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894859" y="3120595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886597" y="4329151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883843" y="5841951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60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"/>
          <a:stretch/>
        </p:blipFill>
        <p:spPr>
          <a:xfrm>
            <a:off x="28036" y="431327"/>
            <a:ext cx="9115964" cy="5950001"/>
          </a:xfrm>
          <a:prstGeom prst="rect">
            <a:avLst/>
          </a:prstGeom>
        </p:spPr>
      </p:pic>
      <p:sp>
        <p:nvSpPr>
          <p:cNvPr id="4" name="Multiply 3"/>
          <p:cNvSpPr/>
          <p:nvPr/>
        </p:nvSpPr>
        <p:spPr>
          <a:xfrm>
            <a:off x="8892104" y="979358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895482" y="1628815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894548" y="2550813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Multiply 6"/>
          <p:cNvSpPr/>
          <p:nvPr/>
        </p:nvSpPr>
        <p:spPr>
          <a:xfrm>
            <a:off x="8889351" y="4185639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Multiply 7"/>
          <p:cNvSpPr/>
          <p:nvPr/>
        </p:nvSpPr>
        <p:spPr>
          <a:xfrm>
            <a:off x="8866743" y="5538063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36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49" y="476672"/>
            <a:ext cx="9158498" cy="5904656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873136" y="1061002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872251" y="2481736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866742" y="3905289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863988" y="6045621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79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80" y="0"/>
            <a:ext cx="8731640" cy="6858000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680174" y="838366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672223" y="1784775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661828" y="4369531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640418" y="6294866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74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6324"/>
            <a:ext cx="9144000" cy="4505352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62297" y="5079269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en-US" sz="2800" dirty="0" smtClean="0">
                <a:solidFill>
                  <a:srgbClr val="FF0000"/>
                </a:solidFill>
              </a:rPr>
              <a:t>1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43874" y="5076234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en-US" sz="2800" dirty="0" smtClean="0">
                <a:solidFill>
                  <a:srgbClr val="FF0000"/>
                </a:solidFill>
              </a:rPr>
              <a:t>4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43915" y="5083292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en-US" sz="2800" dirty="0" smtClean="0">
                <a:solidFill>
                  <a:srgbClr val="FF0000"/>
                </a:solidFill>
              </a:rPr>
              <a:t>2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37612" y="5080081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en-US" sz="2800" dirty="0" smtClean="0">
                <a:solidFill>
                  <a:srgbClr val="FF0000"/>
                </a:solidFill>
              </a:rPr>
              <a:t>8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126668" y="5084879"/>
            <a:ext cx="304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en-US" sz="2800" dirty="0" smtClean="0">
                <a:solidFill>
                  <a:srgbClr val="FF0000"/>
                </a:solidFill>
              </a:rPr>
              <a:t>7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598816" y="5069128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rgbClr val="FF0000"/>
                </a:solidFill>
              </a:rPr>
              <a:t>5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086837" y="5069238"/>
            <a:ext cx="3270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rgbClr val="FF0000"/>
                </a:solidFill>
              </a:rPr>
              <a:t>6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577880" y="5060684"/>
            <a:ext cx="328612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en-US" sz="2800" dirty="0" smtClean="0">
                <a:solidFill>
                  <a:srgbClr val="FF0000"/>
                </a:solidFill>
              </a:rPr>
              <a:t>3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778260" y="5072313"/>
            <a:ext cx="3270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en-US" sz="2800" dirty="0" smtClean="0">
                <a:solidFill>
                  <a:srgbClr val="FF0000"/>
                </a:solidFill>
              </a:rPr>
              <a:t>3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270707" y="5067840"/>
            <a:ext cx="327025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en-US" sz="2800" dirty="0" smtClean="0">
                <a:solidFill>
                  <a:srgbClr val="FF0000"/>
                </a:solidFill>
              </a:rPr>
              <a:t>5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747373" y="5062870"/>
            <a:ext cx="327025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en-US" sz="2800" dirty="0" smtClean="0">
                <a:solidFill>
                  <a:srgbClr val="FF0000"/>
                </a:solidFill>
              </a:rPr>
              <a:t>4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239007" y="5076957"/>
            <a:ext cx="3985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en-US" sz="2800" dirty="0" smtClean="0">
                <a:solidFill>
                  <a:srgbClr val="FF0000"/>
                </a:solidFill>
              </a:rPr>
              <a:t>2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717411" y="5078282"/>
            <a:ext cx="3985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en-US" sz="2800" dirty="0" smtClean="0">
                <a:solidFill>
                  <a:srgbClr val="FF0000"/>
                </a:solidFill>
              </a:rPr>
              <a:t>6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179911" y="5087558"/>
            <a:ext cx="3985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en-US" sz="2800" dirty="0" smtClean="0">
                <a:solidFill>
                  <a:srgbClr val="FF0000"/>
                </a:solidFill>
              </a:rPr>
              <a:t>1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71068" y="5049078"/>
            <a:ext cx="326003" cy="5565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714090" y="5026549"/>
            <a:ext cx="326003" cy="5565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73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80" y="0"/>
            <a:ext cx="8731638" cy="6857999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664271" y="639583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664271" y="2190291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664271" y="2938972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664271" y="4497871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Multiply 6"/>
          <p:cNvSpPr/>
          <p:nvPr/>
        </p:nvSpPr>
        <p:spPr>
          <a:xfrm>
            <a:off x="8652717" y="5947893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1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20</Words>
  <Application>Microsoft Office PowerPoint</Application>
  <PresentationFormat>On-screen Show (4:3)</PresentationFormat>
  <Paragraphs>17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Републичко такмичење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Републичко такмичење</dc:title>
  <dc:creator>Aleksandar Vinić</dc:creator>
  <cp:lastModifiedBy>Aleksandar Vinić</cp:lastModifiedBy>
  <cp:revision>12</cp:revision>
  <dcterms:created xsi:type="dcterms:W3CDTF">2019-05-17T08:55:19Z</dcterms:created>
  <dcterms:modified xsi:type="dcterms:W3CDTF">2019-05-17T22:49:59Z</dcterms:modified>
</cp:coreProperties>
</file>