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2B4D-C1BE-4B98-9252-715A7B12FEB4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DEA4-AF07-4682-A81F-BF0B0183E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2B4D-C1BE-4B98-9252-715A7B12FEB4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DEA4-AF07-4682-A81F-BF0B0183E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2B4D-C1BE-4B98-9252-715A7B12FEB4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DEA4-AF07-4682-A81F-BF0B0183E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1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2B4D-C1BE-4B98-9252-715A7B12FEB4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DEA4-AF07-4682-A81F-BF0B0183E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6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2B4D-C1BE-4B98-9252-715A7B12FEB4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DEA4-AF07-4682-A81F-BF0B0183E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2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2B4D-C1BE-4B98-9252-715A7B12FEB4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DEA4-AF07-4682-A81F-BF0B0183E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4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2B4D-C1BE-4B98-9252-715A7B12FEB4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DEA4-AF07-4682-A81F-BF0B0183E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8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2B4D-C1BE-4B98-9252-715A7B12FEB4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DEA4-AF07-4682-A81F-BF0B0183E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9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2B4D-C1BE-4B98-9252-715A7B12FEB4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DEA4-AF07-4682-A81F-BF0B0183E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3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2B4D-C1BE-4B98-9252-715A7B12FEB4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DEA4-AF07-4682-A81F-BF0B0183E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6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2B4D-C1BE-4B98-9252-715A7B12FEB4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DEA4-AF07-4682-A81F-BF0B0183E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3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22B4D-C1BE-4B98-9252-715A7B12FEB4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6DEA4-AF07-4682-A81F-BF0B0183E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8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Републичко такмичење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2018. година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86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423"/>
          <a:stretch/>
        </p:blipFill>
        <p:spPr>
          <a:xfrm>
            <a:off x="1" y="764704"/>
            <a:ext cx="9116170" cy="5322255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62805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72537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25372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69797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8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8"/>
          <a:stretch/>
        </p:blipFill>
        <p:spPr>
          <a:xfrm>
            <a:off x="0" y="688351"/>
            <a:ext cx="9100268" cy="39012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1"/>
          <a:stretch/>
        </p:blipFill>
        <p:spPr>
          <a:xfrm>
            <a:off x="0" y="4581128"/>
            <a:ext cx="9108219" cy="1111364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8799444" y="133120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11370" y="241070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367388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839200" y="523873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3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305"/>
          <a:stretch/>
        </p:blipFill>
        <p:spPr>
          <a:xfrm>
            <a:off x="0" y="436017"/>
            <a:ext cx="9116170" cy="5985965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78956" y="81859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25444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91489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87604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3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497"/>
            <a:ext cx="9144000" cy="6067006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18856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71005" y="300042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74981" y="404193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78957" y="594145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5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344"/>
            <a:ext cx="9143999" cy="6129312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40638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52551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35083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03419" y="566834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9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0"/>
            <a:ext cx="8339707" cy="6868887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428985" y="107387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427659" y="180893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442839" y="338089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428904" y="655320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4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7988"/>
            <a:ext cx="9144000" cy="4682023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3998" y="5153169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 smtClean="0">
                <a:solidFill>
                  <a:srgbClr val="FF0000"/>
                </a:solidFill>
              </a:rPr>
              <a:t>2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5575" y="5150134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 smtClean="0">
                <a:solidFill>
                  <a:srgbClr val="FF0000"/>
                </a:solidFill>
              </a:rPr>
              <a:t>7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15616" y="5157192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 smtClean="0">
                <a:solidFill>
                  <a:srgbClr val="FF0000"/>
                </a:solidFill>
              </a:rPr>
              <a:t>8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09313" y="5153981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 smtClean="0">
                <a:solidFill>
                  <a:srgbClr val="FF0000"/>
                </a:solidFill>
              </a:rPr>
              <a:t>6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98369" y="5158779"/>
            <a:ext cx="304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 smtClean="0">
                <a:solidFill>
                  <a:srgbClr val="FF0000"/>
                </a:solidFill>
              </a:rPr>
              <a:t>5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70517" y="5143028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 smtClean="0">
                <a:solidFill>
                  <a:srgbClr val="FF0000"/>
                </a:solidFill>
              </a:rPr>
              <a:t>3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58538" y="5143138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 smtClean="0">
                <a:solidFill>
                  <a:srgbClr val="FF0000"/>
                </a:solidFill>
              </a:rPr>
              <a:t>4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49581" y="5134584"/>
            <a:ext cx="32861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 smtClean="0">
                <a:solidFill>
                  <a:srgbClr val="FF0000"/>
                </a:solidFill>
              </a:rPr>
              <a:t>1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33088" y="5146213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3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11681" y="5141740"/>
            <a:ext cx="3270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 smtClean="0">
                <a:solidFill>
                  <a:srgbClr val="FF0000"/>
                </a:solidFill>
              </a:rPr>
              <a:t>4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816056" y="5136770"/>
            <a:ext cx="3270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 smtClean="0">
                <a:solidFill>
                  <a:srgbClr val="FF0000"/>
                </a:solidFill>
              </a:rPr>
              <a:t>6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307689" y="5150857"/>
            <a:ext cx="3985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 smtClean="0">
                <a:solidFill>
                  <a:srgbClr val="FF0000"/>
                </a:solidFill>
              </a:rPr>
              <a:t>5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13803" y="5124472"/>
            <a:ext cx="3985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 smtClean="0">
                <a:solidFill>
                  <a:srgbClr val="FF0000"/>
                </a:solidFill>
              </a:rPr>
              <a:t>1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262449" y="5119894"/>
            <a:ext cx="3985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 smtClean="0">
                <a:solidFill>
                  <a:srgbClr val="FF0000"/>
                </a:solidFill>
              </a:rPr>
              <a:t>2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98428" y="5115027"/>
            <a:ext cx="326003" cy="556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16987" y="5068644"/>
            <a:ext cx="326003" cy="556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8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8"/>
          <a:stretch/>
        </p:blipFill>
        <p:spPr>
          <a:xfrm>
            <a:off x="239791" y="0"/>
            <a:ext cx="8646460" cy="685800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609094" y="96304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621623" y="236460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609094" y="302067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618218" y="447356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638210" y="631017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5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19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Републичко такмичење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Републичко такмичење</dc:title>
  <dc:creator>Aleksandar Vinić</dc:creator>
  <cp:lastModifiedBy>Aleksandar Vinić</cp:lastModifiedBy>
  <cp:revision>7</cp:revision>
  <dcterms:created xsi:type="dcterms:W3CDTF">2019-05-17T21:50:25Z</dcterms:created>
  <dcterms:modified xsi:type="dcterms:W3CDTF">2019-05-17T22:39:01Z</dcterms:modified>
</cp:coreProperties>
</file>