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5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6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22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0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5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8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8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4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94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6F0FE-6B56-47FA-B1D2-6243B8353EC8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C14F4-1EC7-458C-ADE5-4C6C522F8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2008.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0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36747"/>
            <a:ext cx="9063681" cy="5535453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42218" y="13993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28364" y="29703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21436" y="405724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35291" y="55418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1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6800"/>
            <a:ext cx="9144000" cy="29850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9144000" cy="2021983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35774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1781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4217" y="433647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30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61017" y="5250873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црвене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14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49072"/>
            <a:ext cx="9083595" cy="552312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76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0411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3617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38800" y="441960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54437" y="443345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41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0308"/>
            <a:ext cx="9144000" cy="5877384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9752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31920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86327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0544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2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6180"/>
            <a:ext cx="9144001" cy="6633148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28364" y="62345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28364" y="22222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28364" y="40433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28364" y="605443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3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992"/>
            <a:ext cx="9144000" cy="6042016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63730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5270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72226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46072" y="5721927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dirty="0" smtClean="0">
                <a:solidFill>
                  <a:srgbClr val="FF0000"/>
                </a:solidFill>
              </a:rPr>
              <a:t>40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0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9907"/>
            <a:ext cx="9137822" cy="45750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73290" y="484128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72028" y="48543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8561" y="482742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36181" y="481802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66958" y="479757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7554" y="483811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72102" y="485848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97583" y="485107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7495" y="486059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40087" y="487391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69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632"/>
            <a:ext cx="9144000" cy="67147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3019" y="2206537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5271" y="2230281"/>
            <a:ext cx="637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2475" y="2168219"/>
            <a:ext cx="36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64208" y="2244679"/>
            <a:ext cx="40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97522" y="2230582"/>
            <a:ext cx="4064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555" y="442560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53201" y="448278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5514" y="448623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72002" y="4429853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3345" y="4502083"/>
            <a:ext cx="617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9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2008.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2008. година</dc:title>
  <dc:creator>Korisnik</dc:creator>
  <cp:lastModifiedBy>Korisnik</cp:lastModifiedBy>
  <cp:revision>5</cp:revision>
  <dcterms:created xsi:type="dcterms:W3CDTF">2012-03-30T17:20:00Z</dcterms:created>
  <dcterms:modified xsi:type="dcterms:W3CDTF">2012-03-30T17:48:24Z</dcterms:modified>
</cp:coreProperties>
</file>