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16" y="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8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6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6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9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7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1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1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6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C440-F8D4-4981-AFD2-998A11F6324D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95020-3325-4E19-9FF7-585E077E0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4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200</a:t>
            </a:r>
            <a:r>
              <a:rPr lang="en-US" dirty="0" smtClean="0"/>
              <a:t>8</a:t>
            </a:r>
            <a:r>
              <a:rPr lang="sr-Cyrl-RS" dirty="0" smtClean="0"/>
              <a:t>. </a:t>
            </a:r>
            <a:r>
              <a:rPr lang="sr-Cyrl-RS" dirty="0" smtClean="0"/>
              <a:t>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Ц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62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11060"/>
            <a:ext cx="9096603" cy="520874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6954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70793" y="25717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68195" y="3733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65598" y="53911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2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5" y="1101351"/>
            <a:ext cx="9097505" cy="36763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28" y="4800599"/>
            <a:ext cx="9150927" cy="1561115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5811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88897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18453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9912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5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2280"/>
            <a:ext cx="9144000" cy="571344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295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77467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19405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5054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4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884"/>
            <a:ext cx="9144000" cy="5954232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1525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9849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16548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62927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8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816"/>
            <a:ext cx="9144000" cy="6452368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905875" y="9334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66989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37503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483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8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694"/>
            <a:ext cx="9144000" cy="6574612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924925" y="8858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924059" y="241272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907606" y="421310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907607" y="61341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7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78924"/>
            <a:ext cx="9108965" cy="42836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5262" y="493988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9530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0533" y="492603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88153" y="491663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8930" y="489618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9526" y="493671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4074" y="495708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49555" y="494967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79467" y="495920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92059" y="497252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5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4851"/>
            <a:ext cx="8915400" cy="677043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5800" y="2209800"/>
            <a:ext cx="364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2209800"/>
            <a:ext cx="637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2209800"/>
            <a:ext cx="365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0" y="2209800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24800" y="2209800"/>
            <a:ext cx="406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0" y="4343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4600" y="4343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19600" y="4343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6000" y="4343400"/>
            <a:ext cx="4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48600" y="4419600"/>
            <a:ext cx="617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1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2008.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Школско такмичење 2009. година</dc:title>
  <dc:creator>Korisnik</dc:creator>
  <cp:lastModifiedBy>Korisnik</cp:lastModifiedBy>
  <cp:revision>7</cp:revision>
  <dcterms:created xsi:type="dcterms:W3CDTF">2012-03-30T17:22:38Z</dcterms:created>
  <dcterms:modified xsi:type="dcterms:W3CDTF">2012-04-02T11:02:01Z</dcterms:modified>
</cp:coreProperties>
</file>