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8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3599-4CED-4F1C-B1F8-A91C7CE8DEE6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1D17-C5DC-439C-95CD-C9861A5B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3599-4CED-4F1C-B1F8-A91C7CE8DEE6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1D17-C5DC-439C-95CD-C9861A5B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0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3599-4CED-4F1C-B1F8-A91C7CE8DEE6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1D17-C5DC-439C-95CD-C9861A5B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3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3599-4CED-4F1C-B1F8-A91C7CE8DEE6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1D17-C5DC-439C-95CD-C9861A5B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2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3599-4CED-4F1C-B1F8-A91C7CE8DEE6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1D17-C5DC-439C-95CD-C9861A5B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72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3599-4CED-4F1C-B1F8-A91C7CE8DEE6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1D17-C5DC-439C-95CD-C9861A5B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7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3599-4CED-4F1C-B1F8-A91C7CE8DEE6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1D17-C5DC-439C-95CD-C9861A5B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4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3599-4CED-4F1C-B1F8-A91C7CE8DEE6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1D17-C5DC-439C-95CD-C9861A5B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9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3599-4CED-4F1C-B1F8-A91C7CE8DEE6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1D17-C5DC-439C-95CD-C9861A5B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9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3599-4CED-4F1C-B1F8-A91C7CE8DEE6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1D17-C5DC-439C-95CD-C9861A5B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5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3599-4CED-4F1C-B1F8-A91C7CE8DEE6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1D17-C5DC-439C-95CD-C9861A5B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6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D3599-4CED-4F1C-B1F8-A91C7CE8DEE6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51D17-C5DC-439C-95CD-C9861A5B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1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Школско такмичење</a:t>
            </a:r>
            <a:br>
              <a:rPr lang="sr-Cyrl-RS" dirty="0" smtClean="0"/>
            </a:br>
            <a:r>
              <a:rPr lang="sr-Cyrl-RS" dirty="0" smtClean="0"/>
              <a:t>2009.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Б група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17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762000"/>
            <a:ext cx="9137650" cy="53340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34856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77329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49168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23971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1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7" y="1066800"/>
            <a:ext cx="9046027" cy="37017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" y="4724400"/>
            <a:ext cx="9137073" cy="1316143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209284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26239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398131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547362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0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7246"/>
            <a:ext cx="9144000" cy="597355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754139" y="107211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743507" y="265633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64772" y="385372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64772" y="579260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6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4" y="381000"/>
            <a:ext cx="9106215" cy="60960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13591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06091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17270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05841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1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698"/>
            <a:ext cx="9144000" cy="640460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94452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6495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64053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77133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5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8763000" cy="68580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675501" y="67871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690344" y="259254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75427" y="444391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675427" y="631248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1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" y="1295400"/>
            <a:ext cx="9129528" cy="4267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7827" y="493723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27402" y="493648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89352" y="493723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60827" y="495553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60877" y="493508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1324" y="493426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00633" y="49834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8092" y="49834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11859" y="49834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1433" y="49834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66064" y="49834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19356" y="49834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13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46" y="76200"/>
            <a:ext cx="8780053" cy="66351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4261" y="2234867"/>
            <a:ext cx="559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24836" y="2190164"/>
            <a:ext cx="465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7975" y="223811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01055" y="2231238"/>
            <a:ext cx="40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51034" y="2231409"/>
            <a:ext cx="406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509" y="434392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9005" y="4345690"/>
            <a:ext cx="669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r>
              <a:rPr lang="en-US" sz="2800" dirty="0" smtClean="0">
                <a:solidFill>
                  <a:srgbClr val="FF0000"/>
                </a:solidFill>
              </a:rPr>
              <a:t>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30069" y="434955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4373" y="4361613"/>
            <a:ext cx="609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94843" y="433727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80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27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Школско такмичење 2009.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Школско такмичење 2009. година</dc:title>
  <dc:creator>Korisnik</dc:creator>
  <cp:lastModifiedBy>Korisnik</cp:lastModifiedBy>
  <cp:revision>6</cp:revision>
  <dcterms:created xsi:type="dcterms:W3CDTF">2012-03-30T15:58:18Z</dcterms:created>
  <dcterms:modified xsi:type="dcterms:W3CDTF">2012-03-30T17:12:34Z</dcterms:modified>
</cp:coreProperties>
</file>