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B1C-31D6-488A-A1DC-C1A99B8E8F79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12C-5EB8-4281-B956-3C8BB756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53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B1C-31D6-488A-A1DC-C1A99B8E8F79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12C-5EB8-4281-B956-3C8BB756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70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B1C-31D6-488A-A1DC-C1A99B8E8F79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12C-5EB8-4281-B956-3C8BB756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06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B1C-31D6-488A-A1DC-C1A99B8E8F79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12C-5EB8-4281-B956-3C8BB756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2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B1C-31D6-488A-A1DC-C1A99B8E8F79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12C-5EB8-4281-B956-3C8BB756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791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B1C-31D6-488A-A1DC-C1A99B8E8F79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12C-5EB8-4281-B956-3C8BB756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70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B1C-31D6-488A-A1DC-C1A99B8E8F79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12C-5EB8-4281-B956-3C8BB756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13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B1C-31D6-488A-A1DC-C1A99B8E8F79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12C-5EB8-4281-B956-3C8BB756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7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B1C-31D6-488A-A1DC-C1A99B8E8F79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12C-5EB8-4281-B956-3C8BB756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444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B1C-31D6-488A-A1DC-C1A99B8E8F79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12C-5EB8-4281-B956-3C8BB756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148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B1C-31D6-488A-A1DC-C1A99B8E8F79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12C-5EB8-4281-B956-3C8BB756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64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E2B1C-31D6-488A-A1DC-C1A99B8E8F79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8A12C-5EB8-4281-B956-3C8BB756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33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Школско такмичење</a:t>
            </a:r>
            <a:br>
              <a:rPr lang="sr-Cyrl-RS" dirty="0" smtClean="0"/>
            </a:br>
            <a:r>
              <a:rPr lang="sr-Cyrl-RS" dirty="0" smtClean="0"/>
              <a:t>2009. година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Ц група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09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85414"/>
            <a:ext cx="9052707" cy="5234386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686800" y="13716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714509" y="267942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707581" y="409880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707582" y="54864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419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3747"/>
            <a:ext cx="9144000" cy="374942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08668"/>
            <a:ext cx="9144000" cy="1092200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839200" y="148936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307229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447782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839200" y="526967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30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7526"/>
            <a:ext cx="9076775" cy="5680874"/>
          </a:xfrm>
          <a:prstGeom prst="rect">
            <a:avLst/>
          </a:prstGeom>
        </p:spPr>
      </p:pic>
      <p:sp>
        <p:nvSpPr>
          <p:cNvPr id="5" name="Multiply 4"/>
          <p:cNvSpPr/>
          <p:nvPr/>
        </p:nvSpPr>
        <p:spPr>
          <a:xfrm>
            <a:off x="8742218" y="262131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742218" y="562989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741229" y="100445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Multiply 9"/>
          <p:cNvSpPr/>
          <p:nvPr/>
        </p:nvSpPr>
        <p:spPr>
          <a:xfrm>
            <a:off x="8742218" y="445225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29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900"/>
            <a:ext cx="9144000" cy="6624532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40623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65666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57480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604553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59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9822"/>
            <a:ext cx="9144000" cy="6298356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96289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47655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32542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86542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50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1389"/>
            <a:ext cx="8610600" cy="6835713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602683" y="39485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631382" y="282291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631381" y="504586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645236" y="599011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54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446" y="1295400"/>
            <a:ext cx="9190892" cy="42672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231726" y="4868993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1301" y="486824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03251" y="4868993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74726" y="488729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74776" y="486685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49808" y="487967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73338" y="490004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68092" y="493419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11858" y="488830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21433" y="491548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66064" y="491548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619356" y="495185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63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971"/>
            <a:ext cx="8839200" cy="67340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2292" y="2206537"/>
            <a:ext cx="364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32764" y="220257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90075" y="218207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08790" y="2203115"/>
            <a:ext cx="400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03558" y="2230582"/>
            <a:ext cx="406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973" y="434247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36328" y="438580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82386" y="438925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33456" y="4388289"/>
            <a:ext cx="405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55527" y="4391247"/>
            <a:ext cx="617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10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14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26</Words>
  <Application>Microsoft Office PowerPoint</Application>
  <PresentationFormat>On-screen Show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Школско такмичење 2009. година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Школско такмичење 2009. година</dc:title>
  <dc:creator>Korisnik</dc:creator>
  <cp:lastModifiedBy>Korisnik</cp:lastModifiedBy>
  <cp:revision>5</cp:revision>
  <dcterms:created xsi:type="dcterms:W3CDTF">2012-03-30T16:00:15Z</dcterms:created>
  <dcterms:modified xsi:type="dcterms:W3CDTF">2012-03-30T17:17:15Z</dcterms:modified>
</cp:coreProperties>
</file>