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58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7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1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9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9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2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9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1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9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5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DB9F-3189-45C1-9D5A-E9FD9F2F025C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A7A02-5F09-470D-8687-CCC9CC311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5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2010. године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47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6" y="533400"/>
            <a:ext cx="9159316" cy="51054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8640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062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74243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72617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4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1" y="1066800"/>
            <a:ext cx="8868181" cy="3756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6800"/>
            <a:ext cx="8904475" cy="1082648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654094" y="180740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48684" y="275713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54094" y="445481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512676" y="55874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8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92100"/>
            <a:ext cx="9014429" cy="61849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17890" y="10737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01847" y="23637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17890" y="40933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25327" y="600207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4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452"/>
            <a:ext cx="9144000" cy="619309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2920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827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0933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4172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6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826"/>
            <a:ext cx="9121781" cy="672197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7228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634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58240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29979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0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2385"/>
            <a:ext cx="9157975" cy="6543215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60592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32356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6975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0765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6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" y="1295400"/>
            <a:ext cx="9135062" cy="4267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0671" y="484128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0246" y="484054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2196" y="484128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3671" y="485959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03721" y="483914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22821" y="485095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2772" y="485257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43772" y="483811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67302" y="485848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4347" y="483721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822" y="484674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15397" y="487391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15447" y="487391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96447" y="485486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8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24" y="152399"/>
            <a:ext cx="8998076" cy="66612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6147" y="2275810"/>
            <a:ext cx="559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5164" y="228569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1748" y="227905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5772" y="2258533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2103" y="2286000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0" y="443945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1019" y="444122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4786" y="447238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58146" y="4429852"/>
            <a:ext cx="60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smtClean="0">
                <a:solidFill>
                  <a:srgbClr val="FF0000"/>
                </a:solidFill>
              </a:rPr>
              <a:t>1</a:t>
            </a:r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67798" y="443281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0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2010. године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2010. године</dc:title>
  <dc:creator>Korisnik</dc:creator>
  <cp:lastModifiedBy>Korisnik</cp:lastModifiedBy>
  <cp:revision>7</cp:revision>
  <dcterms:created xsi:type="dcterms:W3CDTF">2012-03-30T14:07:10Z</dcterms:created>
  <dcterms:modified xsi:type="dcterms:W3CDTF">2012-03-30T14:48:32Z</dcterms:modified>
</cp:coreProperties>
</file>