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258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B9F-3189-45C1-9D5A-E9FD9F2F025C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7A02-5F09-470D-8687-CCC9CC31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B9F-3189-45C1-9D5A-E9FD9F2F025C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7A02-5F09-470D-8687-CCC9CC31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7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B9F-3189-45C1-9D5A-E9FD9F2F025C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7A02-5F09-470D-8687-CCC9CC31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1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B9F-3189-45C1-9D5A-E9FD9F2F025C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7A02-5F09-470D-8687-CCC9CC31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B9F-3189-45C1-9D5A-E9FD9F2F025C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7A02-5F09-470D-8687-CCC9CC31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9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B9F-3189-45C1-9D5A-E9FD9F2F025C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7A02-5F09-470D-8687-CCC9CC31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9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B9F-3189-45C1-9D5A-E9FD9F2F025C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7A02-5F09-470D-8687-CCC9CC31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2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B9F-3189-45C1-9D5A-E9FD9F2F025C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7A02-5F09-470D-8687-CCC9CC31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9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B9F-3189-45C1-9D5A-E9FD9F2F025C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7A02-5F09-470D-8687-CCC9CC31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1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B9F-3189-45C1-9D5A-E9FD9F2F025C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7A02-5F09-470D-8687-CCC9CC31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9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B9F-3189-45C1-9D5A-E9FD9F2F025C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7A02-5F09-470D-8687-CCC9CC31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5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DB9F-3189-45C1-9D5A-E9FD9F2F025C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A7A02-5F09-470D-8687-CCC9CC31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5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Школско такмичење</a:t>
            </a:r>
            <a:br>
              <a:rPr lang="sr-Cyrl-RS" dirty="0" smtClean="0"/>
            </a:br>
            <a:r>
              <a:rPr lang="sr-Cyrl-RS" dirty="0" smtClean="0"/>
              <a:t>2010. године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Б група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7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46" y="533400"/>
            <a:ext cx="9159316" cy="510540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28640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40626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74243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472617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4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1" y="1066800"/>
            <a:ext cx="8868181" cy="37566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6800"/>
            <a:ext cx="8904475" cy="1082648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654094" y="180740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648684" y="275713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654094" y="445481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512676" y="558741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8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2100"/>
            <a:ext cx="9014429" cy="618490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717890" y="107375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701847" y="236373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717890" y="409330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725327" y="600207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4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452"/>
            <a:ext cx="9144000" cy="6193096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82920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68271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09330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41728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6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826"/>
            <a:ext cx="9121781" cy="6721974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72288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86346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58240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629979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0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2385"/>
            <a:ext cx="9157975" cy="6543215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60592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323560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36975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607650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6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" y="1295400"/>
            <a:ext cx="9135062" cy="4267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0671" y="484128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0246" y="484054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2196" y="484128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3671" y="485959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03721" y="483914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22821" y="485095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62772" y="485257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43772" y="483811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67302" y="485848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34347" y="483721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5822" y="484674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15397" y="487391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15447" y="487391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6447" y="485486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8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24" y="152399"/>
            <a:ext cx="8998076" cy="66612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6147" y="2275810"/>
            <a:ext cx="559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5164" y="228569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1748" y="2279054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5772" y="2258533"/>
            <a:ext cx="40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42103" y="2286000"/>
            <a:ext cx="406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100" y="443945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1019" y="444122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4786" y="447238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58146" y="4429852"/>
            <a:ext cx="609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1</a:t>
            </a:r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67798" y="443281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29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Школско такмичење 2010. године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Школско такмичење 2010. године</dc:title>
  <dc:creator>Korisnik</dc:creator>
  <cp:lastModifiedBy>Korisnik</cp:lastModifiedBy>
  <cp:revision>7</cp:revision>
  <dcterms:created xsi:type="dcterms:W3CDTF">2012-03-30T14:07:10Z</dcterms:created>
  <dcterms:modified xsi:type="dcterms:W3CDTF">2012-03-30T14:48:32Z</dcterms:modified>
</cp:coreProperties>
</file>