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6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8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4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1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1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6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50F0-AB50-4868-B0BC-5E17B53EB76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1AC39-1A60-4428-89EC-3B72F6F4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6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2010. године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Ц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2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3" y="203241"/>
            <a:ext cx="9136590" cy="505752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24356" y="838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06091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1200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72934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0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8" y="609600"/>
            <a:ext cx="9041792" cy="38374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744084"/>
            <a:ext cx="8991600" cy="1161416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15274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50030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90385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13310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1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3407"/>
            <a:ext cx="9144000" cy="615118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8836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27467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126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1425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438"/>
            <a:ext cx="9098666" cy="597336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49787" y="85585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43134" y="304656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56073" y="46401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56073" y="582286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9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19"/>
            <a:ext cx="8991600" cy="658888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92417" y="8914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86800" y="25161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58743" y="453324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20817" y="63054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1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67"/>
            <a:ext cx="9144000" cy="677286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2023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28654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75887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47836" y="62018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9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33" y="1328467"/>
            <a:ext cx="9019821" cy="41320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8992" y="48519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8567" y="48511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0517" y="48519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1992" y="48702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2042" y="484977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1142" y="486159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8958" y="479909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20456" y="48018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10083" y="481824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57557" y="482043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64437" y="481001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1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452"/>
            <a:ext cx="9144000" cy="68066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697" y="209574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7792" y="209500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3766" y="2128403"/>
            <a:ext cx="381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1516" y="2117272"/>
            <a:ext cx="603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98303" y="210787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973" y="423812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6119" y="425991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37461" y="4254207"/>
            <a:ext cx="55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84519" y="4218582"/>
            <a:ext cx="377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19580" y="4188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2010. године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7</cp:revision>
  <dcterms:created xsi:type="dcterms:W3CDTF">2012-03-30T14:16:43Z</dcterms:created>
  <dcterms:modified xsi:type="dcterms:W3CDTF">2012-03-30T14:56:38Z</dcterms:modified>
</cp:coreProperties>
</file>