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25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8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130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5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6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9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10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0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5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2AFD9-A68B-4938-921A-6F71ACA8BB6A}" type="datetimeFigureOut">
              <a:rPr lang="en-US" smtClean="0"/>
              <a:t>3/30/2012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B3CB8-97CF-4F2B-8B8B-B7C4C426DA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508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Школско такмичење</a:t>
            </a:r>
            <a:br>
              <a:rPr lang="sr-Cyrl-RS" dirty="0" smtClean="0"/>
            </a:br>
            <a:r>
              <a:rPr lang="sr-Cyrl-RS" dirty="0" smtClean="0"/>
              <a:t>2011. године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Б група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34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313" y="609600"/>
            <a:ext cx="8701058" cy="5018453"/>
          </a:xfrm>
        </p:spPr>
      </p:pic>
      <p:sp>
        <p:nvSpPr>
          <p:cNvPr id="11" name="Multiply 10"/>
          <p:cNvSpPr/>
          <p:nvPr/>
        </p:nvSpPr>
        <p:spPr>
          <a:xfrm>
            <a:off x="8639482" y="11697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Multiply 12"/>
          <p:cNvSpPr/>
          <p:nvPr/>
        </p:nvSpPr>
        <p:spPr>
          <a:xfrm>
            <a:off x="8639482" y="234991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ultiply 7"/>
          <p:cNvSpPr/>
          <p:nvPr/>
        </p:nvSpPr>
        <p:spPr>
          <a:xfrm>
            <a:off x="8639789" y="398698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Multiply 8"/>
          <p:cNvSpPr/>
          <p:nvPr/>
        </p:nvSpPr>
        <p:spPr>
          <a:xfrm>
            <a:off x="8625348" y="5105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6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8" y="626076"/>
            <a:ext cx="8572502" cy="334623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154327"/>
            <a:ext cx="8686800" cy="1049655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693028" y="12519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93028" y="25537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83503" y="33538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683503" y="483155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84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97" y="304800"/>
            <a:ext cx="8795026" cy="58674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34487" y="101733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34487" y="2514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53230" y="4038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649314" y="5562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5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04800"/>
            <a:ext cx="8811662" cy="59436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735462" y="11070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728011" y="26670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728011" y="4267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19523" y="5867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70" y="304800"/>
            <a:ext cx="8698274" cy="61722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562644" y="815462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562644" y="2438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562644" y="463867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562644" y="5791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0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785874" cy="647700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658839" y="685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691238" y="2590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691238" y="4800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709674" y="615315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46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68" y="838200"/>
            <a:ext cx="8725932" cy="402735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19225" y="419469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8325" y="421299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800" y="419469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21299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71800" y="4192548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38800" y="422341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42378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422341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81800" y="42225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91375" y="4222522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43800" y="421299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0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1758"/>
            <a:ext cx="8763000" cy="653286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221932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2247156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24715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2286000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10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67675" y="22860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43902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443347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440858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440858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29575" y="43902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86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25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Школско такмичење 2011. године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Korisnik</dc:creator>
  <cp:lastModifiedBy>Korisnik</cp:lastModifiedBy>
  <cp:revision>8</cp:revision>
  <dcterms:created xsi:type="dcterms:W3CDTF">2012-03-26T13:48:04Z</dcterms:created>
  <dcterms:modified xsi:type="dcterms:W3CDTF">2012-03-30T14:25:42Z</dcterms:modified>
</cp:coreProperties>
</file>