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2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5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0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8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6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1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1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0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1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7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280E3-1B95-4FB9-8E6A-BA6B3290DF7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375E0-C9C1-4594-9FAB-B145804C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2011. године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Ц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1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0"/>
            <a:ext cx="8864626" cy="4849761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749787" y="14139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55010" y="28209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49787" y="398698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735960" y="4800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4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52" y="4593126"/>
            <a:ext cx="8824538" cy="11425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6" y="834504"/>
            <a:ext cx="8918183" cy="3737496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625348" y="126897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40097" y="2895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40711" y="421558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625348" y="5334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304800"/>
            <a:ext cx="8784751" cy="609108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39789" y="93559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39789" y="26547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32350" y="436552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02303" y="53054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8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4800"/>
            <a:ext cx="8792189" cy="580478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39482" y="11697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39789" y="250907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39789" y="4191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39482" y="58047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5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9" y="60606"/>
            <a:ext cx="8815309" cy="634019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49621" y="13316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25348" y="25023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30571" y="4648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21046" y="58007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68333"/>
            <a:ext cx="8839200" cy="6589667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59453" y="75462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49007" y="32643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49314" y="46061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34873" y="61055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2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5" y="1295400"/>
            <a:ext cx="8951310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7750" y="48519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7325" y="48511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9275" y="48519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0750" y="48702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484977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9900" y="486159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3525" y="489510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525" y="488064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05525" y="487974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5100" y="487974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86575" y="48892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96150" y="491644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96200" y="491644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77200" y="489739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0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01" y="76200"/>
            <a:ext cx="8869899" cy="6682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0575" y="219075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6550" y="219000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24715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86525" y="224790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67675" y="2286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0" y="433313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09875" y="436679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40858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38899" y="4408587"/>
            <a:ext cx="60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9575" y="43902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2011. године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2011. године</dc:title>
  <dc:creator>Korisnik</dc:creator>
  <cp:lastModifiedBy>Korisnik</cp:lastModifiedBy>
  <cp:revision>8</cp:revision>
  <dcterms:created xsi:type="dcterms:W3CDTF">2012-03-27T16:31:40Z</dcterms:created>
  <dcterms:modified xsi:type="dcterms:W3CDTF">2012-03-30T14:27:13Z</dcterms:modified>
</cp:coreProperties>
</file>