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732" y="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2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5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5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8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6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1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3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6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3C840-FA08-4A45-8BE9-5FF52B4CB4E1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AC084-1B20-494E-9D53-6B2A55A7E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1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2012.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Б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04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1540"/>
            <a:ext cx="9144000" cy="507492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24777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9595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27273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2927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6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031"/>
            <a:ext cx="9144000" cy="3829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121158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9316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8547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0536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1435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5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785"/>
            <a:ext cx="9144000" cy="572643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1221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547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08223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578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6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2910"/>
            <a:ext cx="9144000" cy="60121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75063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53088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9203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0769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4330"/>
            <a:ext cx="9144000" cy="614934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1411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737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0917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0769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4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"/>
            <a:ext cx="9144000" cy="667512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4744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8326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22200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1531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7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0145"/>
            <a:ext cx="9144000" cy="45377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10342" y="496023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8176" y="496790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1549" y="497086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50959" y="498917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06386" y="497935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8651" y="497832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21549" y="497152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5079" y="497832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8609" y="497743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88817" y="497743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0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55"/>
            <a:ext cx="9144000" cy="66636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8075" y="226026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5905" y="2247156"/>
            <a:ext cx="682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3582" y="227445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7278" y="2245057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26983" y="227235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4427" y="44858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4657" y="450171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6134" y="447682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3326" y="447682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29826" y="449946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1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24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2012.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2012. година</dc:title>
  <dc:creator>n0ak95</dc:creator>
  <cp:lastModifiedBy>n0ak95</cp:lastModifiedBy>
  <cp:revision>6</cp:revision>
  <dcterms:created xsi:type="dcterms:W3CDTF">2014-03-17T17:34:40Z</dcterms:created>
  <dcterms:modified xsi:type="dcterms:W3CDTF">2014-03-17T18:59:22Z</dcterms:modified>
</cp:coreProperties>
</file>