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0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3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6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7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6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9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1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5F4A1-014D-4FBA-AA1D-F635F2B3C8F8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F6D61-FEFD-4343-9D2B-F61C90F8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8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2012.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Ц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52578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05939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65811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99347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3705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412"/>
            <a:ext cx="9144000" cy="38176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21158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11876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56311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02909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495488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8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10"/>
            <a:ext cx="9144000" cy="55549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62940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91937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91034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5741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755"/>
            <a:ext cx="9144000" cy="620649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7625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8374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0910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6429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5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40"/>
            <a:ext cx="9144000" cy="621792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050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8874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58723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7505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0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0"/>
            <a:ext cx="9058275" cy="6923522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39437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302625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4785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553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7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0145"/>
            <a:ext cx="9144000" cy="45377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9220" y="503783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0195" y="503239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172" y="503783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7673" y="503239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4299" y="502382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0057" y="501906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8558" y="502165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3309" y="503093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1810" y="500629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5136" y="501816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30688" y="502051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584"/>
            <a:ext cx="9144000" cy="6640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3234" y="228560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9387" y="224218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2565" y="226593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0841" y="228103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3342" y="225727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984" y="45040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9387" y="451162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2511" y="4510494"/>
            <a:ext cx="585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77615" y="447486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2744" y="449218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2012.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 такмичење 2012. година</dc:title>
  <dc:creator>n0ak95</dc:creator>
  <cp:lastModifiedBy>n0ak95</cp:lastModifiedBy>
  <cp:revision>4</cp:revision>
  <dcterms:created xsi:type="dcterms:W3CDTF">2014-03-17T19:10:29Z</dcterms:created>
  <dcterms:modified xsi:type="dcterms:W3CDTF">2014-03-17T21:24:35Z</dcterms:modified>
</cp:coreProperties>
</file>