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1002" y="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5F4A1-014D-4FBA-AA1D-F635F2B3C8F8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F6D61-FEFD-4343-9D2B-F61C90F89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49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5F4A1-014D-4FBA-AA1D-F635F2B3C8F8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F6D61-FEFD-4343-9D2B-F61C90F89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25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5F4A1-014D-4FBA-AA1D-F635F2B3C8F8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F6D61-FEFD-4343-9D2B-F61C90F89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538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5F4A1-014D-4FBA-AA1D-F635F2B3C8F8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F6D61-FEFD-4343-9D2B-F61C90F89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467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5F4A1-014D-4FBA-AA1D-F635F2B3C8F8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F6D61-FEFD-4343-9D2B-F61C90F89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24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5F4A1-014D-4FBA-AA1D-F635F2B3C8F8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F6D61-FEFD-4343-9D2B-F61C90F89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673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5F4A1-014D-4FBA-AA1D-F635F2B3C8F8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F6D61-FEFD-4343-9D2B-F61C90F89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451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5F4A1-014D-4FBA-AA1D-F635F2B3C8F8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F6D61-FEFD-4343-9D2B-F61C90F89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76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5F4A1-014D-4FBA-AA1D-F635F2B3C8F8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F6D61-FEFD-4343-9D2B-F61C90F89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554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5F4A1-014D-4FBA-AA1D-F635F2B3C8F8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F6D61-FEFD-4343-9D2B-F61C90F89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199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5F4A1-014D-4FBA-AA1D-F635F2B3C8F8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F6D61-FEFD-4343-9D2B-F61C90F89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410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5F4A1-014D-4FBA-AA1D-F635F2B3C8F8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F6D61-FEFD-4343-9D2B-F61C90F89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584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Школско такмичење</a:t>
            </a:r>
            <a:br>
              <a:rPr lang="sr-Cyrl-RS" dirty="0" smtClean="0"/>
            </a:br>
            <a:r>
              <a:rPr lang="sr-Cyrl-RS" dirty="0" smtClean="0"/>
              <a:t>2012. година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 smtClean="0"/>
              <a:t>Ц група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03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0100"/>
            <a:ext cx="9144000" cy="525780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105939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65811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3993471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37052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920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412"/>
            <a:ext cx="9144000" cy="381762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19600"/>
            <a:ext cx="9144000" cy="1211580"/>
          </a:xfrm>
          <a:prstGeom prst="rect">
            <a:avLst/>
          </a:prstGeom>
        </p:spPr>
      </p:pic>
      <p:sp>
        <p:nvSpPr>
          <p:cNvPr id="4" name="Multiply 3"/>
          <p:cNvSpPr/>
          <p:nvPr/>
        </p:nvSpPr>
        <p:spPr>
          <a:xfrm>
            <a:off x="8839200" y="111876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2563113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4029097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ultiply 6"/>
          <p:cNvSpPr/>
          <p:nvPr/>
        </p:nvSpPr>
        <p:spPr>
          <a:xfrm>
            <a:off x="8839200" y="495488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185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1510"/>
            <a:ext cx="9144000" cy="555498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162940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919372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3910344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857413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03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5755"/>
            <a:ext cx="9144000" cy="620649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76250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883747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40910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964291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359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0040"/>
            <a:ext cx="9144000" cy="621792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90501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788744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58723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75053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002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" y="0"/>
            <a:ext cx="9058275" cy="6923522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394371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3026251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147851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65532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478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0145"/>
            <a:ext cx="9144000" cy="453771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9220" y="5037839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60195" y="5032395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79172" y="5037839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7673" y="5032394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24299" y="502382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00057" y="5019062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28558" y="5021652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33309" y="5030937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61810" y="5006294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95136" y="5018169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030688" y="5020519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3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8584"/>
            <a:ext cx="9144000" cy="664083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13234" y="2285607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7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89387" y="2242186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8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2565" y="2265936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9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60841" y="228103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63342" y="2257279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6984" y="4504064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89387" y="4511628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82511" y="4510494"/>
            <a:ext cx="585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10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77615" y="4474869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272744" y="4492189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54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25</Words>
  <Application>Microsoft Office PowerPoint</Application>
  <PresentationFormat>On-screen Show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Школско такмичење 2012. година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n0ak95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Окружно такмичење 2012. година</dc:title>
  <dc:creator>n0ak95</dc:creator>
  <cp:lastModifiedBy>n0ak95</cp:lastModifiedBy>
  <cp:revision>4</cp:revision>
  <dcterms:created xsi:type="dcterms:W3CDTF">2014-03-17T19:10:29Z</dcterms:created>
  <dcterms:modified xsi:type="dcterms:W3CDTF">2014-03-17T21:24:35Z</dcterms:modified>
</cp:coreProperties>
</file>