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80" d="100"/>
          <a:sy n="80" d="100"/>
        </p:scale>
        <p:origin x="-1002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E6D1-6007-417B-8567-ED1F993B4C6D}" type="datetimeFigureOut">
              <a:rPr lang="en-US" smtClean="0"/>
              <a:t>17-Mar-14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D48E-D6CB-43AD-AD38-0DD52BDF2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412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E6D1-6007-417B-8567-ED1F993B4C6D}" type="datetimeFigureOut">
              <a:rPr lang="en-US" smtClean="0"/>
              <a:t>17-Mar-14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D48E-D6CB-43AD-AD38-0DD52BDF2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877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E6D1-6007-417B-8567-ED1F993B4C6D}" type="datetimeFigureOut">
              <a:rPr lang="en-US" smtClean="0"/>
              <a:t>17-Mar-14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D48E-D6CB-43AD-AD38-0DD52BDF2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708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E6D1-6007-417B-8567-ED1F993B4C6D}" type="datetimeFigureOut">
              <a:rPr lang="en-US" smtClean="0"/>
              <a:t>17-Mar-14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D48E-D6CB-43AD-AD38-0DD52BDF2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55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E6D1-6007-417B-8567-ED1F993B4C6D}" type="datetimeFigureOut">
              <a:rPr lang="en-US" smtClean="0"/>
              <a:t>17-Mar-14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D48E-D6CB-43AD-AD38-0DD52BDF2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161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E6D1-6007-417B-8567-ED1F993B4C6D}" type="datetimeFigureOut">
              <a:rPr lang="en-US" smtClean="0"/>
              <a:t>17-Mar-14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D48E-D6CB-43AD-AD38-0DD52BDF2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5944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E6D1-6007-417B-8567-ED1F993B4C6D}" type="datetimeFigureOut">
              <a:rPr lang="en-US" smtClean="0"/>
              <a:t>17-Mar-14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D48E-D6CB-43AD-AD38-0DD52BDF2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190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E6D1-6007-417B-8567-ED1F993B4C6D}" type="datetimeFigureOut">
              <a:rPr lang="en-US" smtClean="0"/>
              <a:t>17-Mar-14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D48E-D6CB-43AD-AD38-0DD52BDF2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839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E6D1-6007-417B-8567-ED1F993B4C6D}" type="datetimeFigureOut">
              <a:rPr lang="en-US" smtClean="0"/>
              <a:t>17-Mar-14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D48E-D6CB-43AD-AD38-0DD52BDF2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4940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E6D1-6007-417B-8567-ED1F993B4C6D}" type="datetimeFigureOut">
              <a:rPr lang="en-US" smtClean="0"/>
              <a:t>17-Mar-14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D48E-D6CB-43AD-AD38-0DD52BDF2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978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FDE6D1-6007-417B-8567-ED1F993B4C6D}" type="datetimeFigureOut">
              <a:rPr lang="en-US" smtClean="0"/>
              <a:t>17-Mar-14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5D48E-D6CB-43AD-AD38-0DD52BDF2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683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FDE6D1-6007-417B-8567-ED1F993B4C6D}" type="datetimeFigureOut">
              <a:rPr lang="en-US" smtClean="0"/>
              <a:t>17-Mar-14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A5D48E-D6CB-43AD-AD38-0DD52BDF27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9222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 smtClean="0"/>
              <a:t>Школско такмичење</a:t>
            </a:r>
            <a:br>
              <a:rPr lang="sr-Cyrl-RS" dirty="0" smtClean="0"/>
            </a:br>
            <a:r>
              <a:rPr lang="sr-Cyrl-RS" dirty="0" smtClean="0"/>
              <a:t>2013. година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r-Cyrl-RS" dirty="0" smtClean="0"/>
              <a:t>Б група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91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88670"/>
            <a:ext cx="9144000" cy="528066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180753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45623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433785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275522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196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749428"/>
            <a:ext cx="9144000" cy="364617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95800"/>
            <a:ext cx="9144000" cy="1314450"/>
          </a:xfrm>
          <a:prstGeom prst="rect">
            <a:avLst/>
          </a:prstGeom>
        </p:spPr>
      </p:pic>
      <p:sp>
        <p:nvSpPr>
          <p:cNvPr id="4" name="Multiply 3"/>
          <p:cNvSpPr/>
          <p:nvPr/>
        </p:nvSpPr>
        <p:spPr>
          <a:xfrm>
            <a:off x="8839200" y="1159098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2775212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3816860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Multiply 6"/>
          <p:cNvSpPr/>
          <p:nvPr/>
        </p:nvSpPr>
        <p:spPr>
          <a:xfrm>
            <a:off x="8839200" y="5201093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4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94360"/>
            <a:ext cx="9144000" cy="566928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81885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41370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3763698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892209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50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4315"/>
            <a:ext cx="9144000" cy="638937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73379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115993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383812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6296247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1301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0" y="609600"/>
            <a:ext cx="9137830" cy="5642610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839200" y="1595034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839200" y="2700784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839200" y="3923186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839200" y="5881577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176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-10377"/>
            <a:ext cx="8839200" cy="6878754"/>
          </a:xfrm>
          <a:prstGeom prst="rect">
            <a:avLst/>
          </a:prstGeom>
        </p:spPr>
      </p:pic>
      <p:sp>
        <p:nvSpPr>
          <p:cNvPr id="3" name="Multiply 2"/>
          <p:cNvSpPr/>
          <p:nvPr/>
        </p:nvSpPr>
        <p:spPr>
          <a:xfrm>
            <a:off x="8692644" y="372289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Multiply 3"/>
          <p:cNvSpPr/>
          <p:nvPr/>
        </p:nvSpPr>
        <p:spPr>
          <a:xfrm>
            <a:off x="8682012" y="3179249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Multiply 4"/>
          <p:cNvSpPr/>
          <p:nvPr/>
        </p:nvSpPr>
        <p:spPr>
          <a:xfrm>
            <a:off x="8671687" y="4369754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Multiply 5"/>
          <p:cNvSpPr/>
          <p:nvPr/>
        </p:nvSpPr>
        <p:spPr>
          <a:xfrm>
            <a:off x="8678510" y="5913475"/>
            <a:ext cx="304800" cy="304800"/>
          </a:xfrm>
          <a:prstGeom prst="mathMultiply">
            <a:avLst>
              <a:gd name="adj1" fmla="val 11982"/>
            </a:avLst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190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77290"/>
            <a:ext cx="9144000" cy="45034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9220" y="5037839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60195" y="5032395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79172" y="5037839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07673" y="5032394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924299" y="5023820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00057" y="5019062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328558" y="5021652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733309" y="5030937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5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61810" y="5006294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595136" y="5018169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030688" y="5020519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6486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1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2870"/>
            <a:ext cx="9144000" cy="665226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13234" y="2285607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7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889387" y="2242186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8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72565" y="2265936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9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60841" y="2281030"/>
            <a:ext cx="609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63342" y="2257279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6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36984" y="4504064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3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889387" y="4511628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782511" y="4510494"/>
            <a:ext cx="5851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10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677615" y="4474869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2</a:t>
            </a: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8272744" y="4492189"/>
            <a:ext cx="304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800" dirty="0" smtClean="0">
                <a:solidFill>
                  <a:srgbClr val="FF0000"/>
                </a:solidFill>
              </a:rPr>
              <a:t>4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1588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25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Школско такмичење 2013. година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n0ak95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Школско такмичење 2013. година</dc:title>
  <dc:creator>n0ak95</dc:creator>
  <cp:lastModifiedBy>n0ak95</cp:lastModifiedBy>
  <cp:revision>7</cp:revision>
  <dcterms:created xsi:type="dcterms:W3CDTF">2014-03-17T18:32:14Z</dcterms:created>
  <dcterms:modified xsi:type="dcterms:W3CDTF">2014-03-17T21:23:13Z</dcterms:modified>
</cp:coreProperties>
</file>