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0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12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7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0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5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9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9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3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4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7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8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DE6D1-6007-417B-8567-ED1F993B4C6D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D48E-D6CB-43AD-AD38-0DD52BDF2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2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2013.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Б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1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8670"/>
            <a:ext cx="9144000" cy="528066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8075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562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3378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27552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9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9428"/>
            <a:ext cx="9144000" cy="36461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5800"/>
            <a:ext cx="9144000" cy="1314450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15909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77521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381686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20109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4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360"/>
            <a:ext cx="9144000" cy="566928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8188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1370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76369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9220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0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315"/>
            <a:ext cx="9144000" cy="638937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73379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11599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8381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29624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0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" y="609600"/>
            <a:ext cx="9137830" cy="564261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59503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70078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92318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8157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7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-10377"/>
            <a:ext cx="8839200" cy="687875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92644" y="37228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82012" y="317924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71687" y="436975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78510" y="591347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9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7290"/>
            <a:ext cx="9144000" cy="4503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9220" y="503783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60195" y="503239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9172" y="503783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7673" y="503239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4299" y="502382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00057" y="501906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8558" y="502165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3309" y="503093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1810" y="500629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95136" y="501816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30688" y="502051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48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"/>
            <a:ext cx="9144000" cy="66522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3234" y="228560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89387" y="224218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2565" y="226593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60841" y="228103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63342" y="225727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984" y="450406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89387" y="451162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2511" y="4510494"/>
            <a:ext cx="585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77615" y="447486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72744" y="449218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15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25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2013.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Школско такмичење 2013. година</dc:title>
  <dc:creator>n0ak95</dc:creator>
  <cp:lastModifiedBy>n0ak95</cp:lastModifiedBy>
  <cp:revision>7</cp:revision>
  <dcterms:created xsi:type="dcterms:W3CDTF">2014-03-17T18:32:14Z</dcterms:created>
  <dcterms:modified xsi:type="dcterms:W3CDTF">2014-03-17T21:23:13Z</dcterms:modified>
</cp:coreProperties>
</file>