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444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5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7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7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6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6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F617-9204-4613-9926-9C96C84198E7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CBFB-3BA3-4F9A-9DAE-32159B42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2013.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Ц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5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395"/>
            <a:ext cx="9143999" cy="5109209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76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7686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0528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4365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1"/>
            <a:ext cx="9154624" cy="38792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" y="4571999"/>
            <a:ext cx="9109588" cy="1195633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8218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83624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1003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18052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10"/>
            <a:ext cx="9144000" cy="55549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8813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956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0884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5553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"/>
            <a:ext cx="9144000" cy="61264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3325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562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6703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13054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20"/>
            <a:ext cx="9144000" cy="585216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3443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37310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378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8116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" y="-1"/>
            <a:ext cx="8888730" cy="6819997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84821" y="37062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61070" y="277686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61070" y="500287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72946" y="642742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0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290"/>
            <a:ext cx="9144000" cy="4503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444" y="50259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792" y="502051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9769" y="50259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271" y="502051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4897" y="501194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7459" y="500718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4085" y="499790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0712" y="500718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1088" y="499441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6326" y="503004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8127" y="499676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8921" y="499478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5547" y="498621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38109" y="498145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4735" y="497217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71362" y="498145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1738" y="496868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295"/>
            <a:ext cx="9144000" cy="6709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3767" y="2309357"/>
            <a:ext cx="65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2572" y="2325313"/>
            <a:ext cx="62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9433" y="231343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3963" y="229290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4589" y="23047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3234" y="436156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382" y="433349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8755" y="4379866"/>
            <a:ext cx="585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7610" y="437986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18365" y="432593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2013.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2013. година</dc:title>
  <dc:creator>n0ak95</dc:creator>
  <cp:lastModifiedBy>n0ak95</cp:lastModifiedBy>
  <cp:revision>4</cp:revision>
  <dcterms:created xsi:type="dcterms:W3CDTF">2014-03-17T19:15:04Z</dcterms:created>
  <dcterms:modified xsi:type="dcterms:W3CDTF">2014-03-17T21:30:01Z</dcterms:modified>
</cp:coreProperties>
</file>