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444" y="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55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7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4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67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7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39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8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4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6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6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AF617-9204-4613-9926-9C96C84198E7}" type="datetimeFigureOut">
              <a:rPr lang="en-US" smtClean="0"/>
              <a:t>17-Mar-14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6CBFB-3BA3-4F9A-9DAE-32159B427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2013.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Ц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5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4395"/>
            <a:ext cx="9143999" cy="5109209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76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7768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528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4365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5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9601"/>
            <a:ext cx="9154624" cy="38792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2" y="4571999"/>
            <a:ext cx="9109588" cy="1195633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8218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83624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41003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18052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10"/>
            <a:ext cx="9144000" cy="55549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8813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956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884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5553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"/>
            <a:ext cx="9144000" cy="61264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3325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5623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67036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13054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920"/>
            <a:ext cx="9144000" cy="585216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34439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37310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3785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8116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91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" y="-1"/>
            <a:ext cx="8888730" cy="6819997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84821" y="37062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61070" y="27768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61070" y="500287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72946" y="642742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0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7290"/>
            <a:ext cx="9144000" cy="45034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5444" y="50259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0792" y="502051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9769" y="50259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271" y="502051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14897" y="501194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7459" y="500718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54085" y="499790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0712" y="500718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11088" y="499441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6326" y="503004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8127" y="499676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98921" y="49947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15547" y="498621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038109" y="498145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54735" y="497217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871362" y="498145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11738" y="496868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0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295"/>
            <a:ext cx="9144000" cy="67094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3767" y="2309357"/>
            <a:ext cx="653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12572" y="2325313"/>
            <a:ext cx="629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99433" y="2313438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3963" y="229290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44589" y="230478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3234" y="436156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99382" y="4333499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68755" y="4379866"/>
            <a:ext cx="585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87610" y="437986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18365" y="432593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4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31</Words>
  <Application>Microsoft Office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2013.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Школско такмичење 2013. година</dc:title>
  <dc:creator>n0ak95</dc:creator>
  <cp:lastModifiedBy>n0ak95</cp:lastModifiedBy>
  <cp:revision>4</cp:revision>
  <dcterms:created xsi:type="dcterms:W3CDTF">2014-03-17T19:15:04Z</dcterms:created>
  <dcterms:modified xsi:type="dcterms:W3CDTF">2014-03-17T21:30:01Z</dcterms:modified>
</cp:coreProperties>
</file>