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002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0CB-4085-42BD-925B-321957351273}" type="datetimeFigureOut">
              <a:rPr lang="en-US" smtClean="0"/>
              <a:t>09-Apr-14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7A7D-3916-4EB5-98CF-9DFE99ADA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19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0CB-4085-42BD-925B-321957351273}" type="datetimeFigureOut">
              <a:rPr lang="en-US" smtClean="0"/>
              <a:t>09-Apr-14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7A7D-3916-4EB5-98CF-9DFE99ADA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9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0CB-4085-42BD-925B-321957351273}" type="datetimeFigureOut">
              <a:rPr lang="en-US" smtClean="0"/>
              <a:t>09-Apr-14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7A7D-3916-4EB5-98CF-9DFE99ADA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5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0CB-4085-42BD-925B-321957351273}" type="datetimeFigureOut">
              <a:rPr lang="en-US" smtClean="0"/>
              <a:t>09-Apr-14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7A7D-3916-4EB5-98CF-9DFE99ADA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84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0CB-4085-42BD-925B-321957351273}" type="datetimeFigureOut">
              <a:rPr lang="en-US" smtClean="0"/>
              <a:t>09-Apr-14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7A7D-3916-4EB5-98CF-9DFE99ADA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1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0CB-4085-42BD-925B-321957351273}" type="datetimeFigureOut">
              <a:rPr lang="en-US" smtClean="0"/>
              <a:t>09-Apr-14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7A7D-3916-4EB5-98CF-9DFE99ADA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94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0CB-4085-42BD-925B-321957351273}" type="datetimeFigureOut">
              <a:rPr lang="en-US" smtClean="0"/>
              <a:t>09-Apr-14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7A7D-3916-4EB5-98CF-9DFE99ADA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2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0CB-4085-42BD-925B-321957351273}" type="datetimeFigureOut">
              <a:rPr lang="en-US" smtClean="0"/>
              <a:t>09-Apr-14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7A7D-3916-4EB5-98CF-9DFE99ADA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85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0CB-4085-42BD-925B-321957351273}" type="datetimeFigureOut">
              <a:rPr lang="en-US" smtClean="0"/>
              <a:t>09-Apr-14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7A7D-3916-4EB5-98CF-9DFE99ADA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7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0CB-4085-42BD-925B-321957351273}" type="datetimeFigureOut">
              <a:rPr lang="en-US" smtClean="0"/>
              <a:t>09-Apr-14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7A7D-3916-4EB5-98CF-9DFE99ADA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4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0CB-4085-42BD-925B-321957351273}" type="datetimeFigureOut">
              <a:rPr lang="en-US" smtClean="0"/>
              <a:t>09-Apr-14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7A7D-3916-4EB5-98CF-9DFE99ADA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87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9D0CB-4085-42BD-925B-321957351273}" type="datetimeFigureOut">
              <a:rPr lang="en-US" smtClean="0"/>
              <a:t>09-Apr-14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27A7D-3916-4EB5-98CF-9DFE99ADA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9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Школско такмичење</a:t>
            </a:r>
            <a:br>
              <a:rPr lang="sr-Cyrl-RS" dirty="0" smtClean="0"/>
            </a:br>
            <a:r>
              <a:rPr lang="sr-Cyrl-RS" dirty="0" smtClean="0"/>
              <a:t>2014. 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Б група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574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387" y="762000"/>
            <a:ext cx="9176774" cy="533400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27263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46811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81534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44177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9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4851"/>
            <a:ext cx="9144000" cy="37147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9600"/>
            <a:ext cx="9144000" cy="1257300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158139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289562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380346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532302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6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1490"/>
            <a:ext cx="9144000" cy="587502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70262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18310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52786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96429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47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40"/>
            <a:ext cx="9144000" cy="576072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96388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49186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11222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73866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4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0045"/>
            <a:ext cx="9144000" cy="613791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20138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47998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68224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89303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5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6528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51261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58686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501475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73866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43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8720"/>
            <a:ext cx="9144000" cy="44805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7953" y="493096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5176" y="491364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2278" y="491908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18905" y="491364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47406" y="491694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6218" y="491218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17919" y="492664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98920" y="492405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51171" y="492316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48871" y="492316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84423" y="492551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85217" y="492353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34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65" y="0"/>
            <a:ext cx="8561070" cy="685800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542317" y="88075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542317" y="230185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542317" y="334033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530441" y="465800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552212" y="627107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16</Words>
  <Application>Microsoft Office PowerPoint</Application>
  <PresentationFormat>On-screen Show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Школско такмичење 2014.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n0ak95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Школско такмичење 2014. година</dc:title>
  <dc:creator>n0ak95</dc:creator>
  <cp:lastModifiedBy>n0ak95</cp:lastModifiedBy>
  <cp:revision>4</cp:revision>
  <dcterms:created xsi:type="dcterms:W3CDTF">2014-04-09T19:03:45Z</dcterms:created>
  <dcterms:modified xsi:type="dcterms:W3CDTF">2014-04-09T19:54:14Z</dcterms:modified>
</cp:coreProperties>
</file>