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0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9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5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9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8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4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8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D0CB-4085-42BD-925B-321957351273}" type="datetimeFigureOut">
              <a:rPr lang="en-US" smtClean="0"/>
              <a:t>09-Apr-14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27A7D-3916-4EB5-98CF-9DFE99AD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2014.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7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87" y="762000"/>
            <a:ext cx="9176774" cy="53340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27263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681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81534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44177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9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4851"/>
            <a:ext cx="9144000" cy="3714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25730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58139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89562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80346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32302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6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490"/>
            <a:ext cx="9144000" cy="587502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70262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18310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52786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6429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7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"/>
            <a:ext cx="9144000" cy="576072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6388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9186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122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73866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4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45"/>
            <a:ext cx="9144000" cy="613791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20138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7998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68224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9303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5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652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5126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868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50147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73866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3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720"/>
            <a:ext cx="9144000" cy="44805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7953" y="493096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5176" y="491364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2278" y="491908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8905" y="491364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7406" y="491694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6218" y="491218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7919" y="492664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8920" y="492405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1171" y="492316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8871" y="492316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84423" y="49255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5217" y="492353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4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" y="0"/>
            <a:ext cx="8561070" cy="68580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542317" y="88075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542317" y="23018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542317" y="334033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530441" y="46580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552212" y="627107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2014.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2014. година</dc:title>
  <dc:creator>n0ak95</dc:creator>
  <cp:lastModifiedBy>n0ak95</cp:lastModifiedBy>
  <cp:revision>4</cp:revision>
  <dcterms:created xsi:type="dcterms:W3CDTF">2014-04-09T19:03:45Z</dcterms:created>
  <dcterms:modified xsi:type="dcterms:W3CDTF">2014-04-09T19:54:14Z</dcterms:modified>
</cp:coreProperties>
</file>