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1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4D03-4671-4D46-B862-6991A7323C5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08CC-71C2-412C-881F-882E2E40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RS" dirty="0" smtClean="0"/>
              <a:t>Школско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sr-Latn-RS" dirty="0" smtClean="0"/>
              <a:t>5</a:t>
            </a:r>
            <a:r>
              <a:rPr lang="sr-Cyrl-RS" dirty="0" smtClean="0"/>
              <a:t>. </a:t>
            </a:r>
            <a:r>
              <a:rPr lang="sr-Cyrl-RS" dirty="0" smtClean="0"/>
              <a:t>године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r-Cyrl-RS" dirty="0" smtClean="0"/>
              <a:t>Б група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14719" r="10357" b="48801"/>
          <a:stretch/>
        </p:blipFill>
        <p:spPr>
          <a:xfrm>
            <a:off x="-13015" y="620688"/>
            <a:ext cx="9144001" cy="5368666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8839200" y="10527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25247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415963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839200" y="54236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1330" r="10430" b="23006"/>
          <a:stretch/>
        </p:blipFill>
        <p:spPr>
          <a:xfrm>
            <a:off x="0" y="893647"/>
            <a:ext cx="9143999" cy="3782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340"/>
            <a:ext cx="9144000" cy="1131476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48024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9404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3615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30493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59"/>
            <a:ext cx="9144000" cy="588608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8389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910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5515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93432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42"/>
            <a:ext cx="9144000" cy="5802116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8839200" y="10883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25247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839200" y="44446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839200" y="56374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53"/>
            <a:ext cx="9154732" cy="59661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5455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902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8104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374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61"/>
            <a:ext cx="9144000" cy="698652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4984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2474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6511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3601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" y="1342103"/>
            <a:ext cx="8997377" cy="414429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52251" y="488347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60239" y="488582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4889" y="48937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5039" y="48810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57977" y="4863663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7086" y="489846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2148" y="4868363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57519" y="4896877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48046" y="4883476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80545" y="4882651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" y="0"/>
            <a:ext cx="8582388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44233" y="64591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44232" y="23625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73729" y="33385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73729" y="51065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549149" y="62470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2015.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2015. године</dc:title>
  <dc:creator>n0ak95</dc:creator>
  <cp:lastModifiedBy>n0ak95</cp:lastModifiedBy>
  <cp:revision>5</cp:revision>
  <dcterms:created xsi:type="dcterms:W3CDTF">2016-03-23T16:08:18Z</dcterms:created>
  <dcterms:modified xsi:type="dcterms:W3CDTF">2016-03-23T17:07:30Z</dcterms:modified>
</cp:coreProperties>
</file>