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7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7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4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9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2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1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DCAD-2AEC-474E-84C9-8C2EB1BD591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FD81-C11A-44A4-AD34-4BFBC0DF6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Школско такмичење</a:t>
            </a:r>
            <a:br>
              <a:rPr lang="sr-Cyrl-RS" dirty="0" smtClean="0"/>
            </a:br>
            <a:r>
              <a:rPr lang="sr-Cyrl-RS" dirty="0" smtClean="0"/>
              <a:t>201</a:t>
            </a:r>
            <a:r>
              <a:rPr lang="sr-Latn-RS" dirty="0" smtClean="0"/>
              <a:t>5</a:t>
            </a:r>
            <a:r>
              <a:rPr lang="sr-Cyrl-RS" dirty="0" smtClean="0"/>
              <a:t>. године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Ц група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440"/>
            <a:ext cx="9144000" cy="532912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2474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0689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7707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4236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055"/>
            <a:ext cx="9144000" cy="3839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9140512" cy="1166695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91683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25004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2930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66124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99"/>
            <a:ext cx="9144000" cy="594820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84482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8092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58112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66124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2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673"/>
            <a:ext cx="9144001" cy="594864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29134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8426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61683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06623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992"/>
            <a:ext cx="9144000" cy="605401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72000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5954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2370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3146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6" y="0"/>
            <a:ext cx="8875535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727989" y="70674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715632" y="296961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27989" y="454269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40346" y="616509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8760"/>
            <a:ext cx="9143869" cy="432054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5529" y="497851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13517" y="498087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8167" y="4988806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18317" y="4976106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11255" y="4958706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7672" y="4993506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6183" y="4951049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51554" y="4967206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79151" y="4978519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99294" y="4977693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86680" y="4955167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62051" y="4971324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89648" y="4982637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09791" y="4981811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7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5" y="116632"/>
            <a:ext cx="8451981" cy="674136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406714" y="9785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406714" y="241355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382000" y="338115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394357" y="466992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373762" y="646577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5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Школско такмичење 2015. године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n0ak95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2015. године</dc:title>
  <dc:creator>n0ak95</dc:creator>
  <cp:lastModifiedBy>n0ak95</cp:lastModifiedBy>
  <cp:revision>4</cp:revision>
  <dcterms:created xsi:type="dcterms:W3CDTF">2016-03-23T17:14:36Z</dcterms:created>
  <dcterms:modified xsi:type="dcterms:W3CDTF">2016-03-23T17:36:46Z</dcterms:modified>
</cp:coreProperties>
</file>