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9F2-16EC-45CF-A845-10C4590874A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213-5DD1-401D-BDD5-EA3CCB27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3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9F2-16EC-45CF-A845-10C4590874A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213-5DD1-401D-BDD5-EA3CCB27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6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9F2-16EC-45CF-A845-10C4590874A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213-5DD1-401D-BDD5-EA3CCB27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3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9F2-16EC-45CF-A845-10C4590874A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213-5DD1-401D-BDD5-EA3CCB27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4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9F2-16EC-45CF-A845-10C4590874A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213-5DD1-401D-BDD5-EA3CCB27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9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9F2-16EC-45CF-A845-10C4590874A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213-5DD1-401D-BDD5-EA3CCB27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9F2-16EC-45CF-A845-10C4590874A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213-5DD1-401D-BDD5-EA3CCB27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9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9F2-16EC-45CF-A845-10C4590874A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213-5DD1-401D-BDD5-EA3CCB27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0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9F2-16EC-45CF-A845-10C4590874A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213-5DD1-401D-BDD5-EA3CCB27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7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9F2-16EC-45CF-A845-10C4590874A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213-5DD1-401D-BDD5-EA3CCB27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7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9F2-16EC-45CF-A845-10C4590874A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9213-5DD1-401D-BDD5-EA3CCB27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6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49F2-16EC-45CF-A845-10C4590874A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49213-5DD1-401D-BDD5-EA3CCB27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8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Cyrl-RS" altLang="en-US" dirty="0" smtClean="0"/>
              <a:t>Школско такмичење</a:t>
            </a:r>
            <a:br>
              <a:rPr lang="sr-Cyrl-RS" altLang="en-US" dirty="0" smtClean="0"/>
            </a:br>
            <a:r>
              <a:rPr lang="sr-Cyrl-RS" altLang="en-US" dirty="0" smtClean="0"/>
              <a:t>201</a:t>
            </a:r>
            <a:r>
              <a:rPr lang="sr-Latn-RS" altLang="en-US" dirty="0" smtClean="0"/>
              <a:t>6</a:t>
            </a:r>
            <a:r>
              <a:rPr lang="sr-Cyrl-RS" altLang="en-US" dirty="0" smtClean="0"/>
              <a:t>. </a:t>
            </a:r>
            <a:r>
              <a:rPr lang="sr-Cyrl-RS" altLang="en-US" dirty="0" smtClean="0"/>
              <a:t>године</a:t>
            </a:r>
            <a:endParaRPr lang="en-US" altLang="en-US" dirty="0" smtClean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Cyrl-RS" dirty="0" smtClean="0"/>
              <a:t>Б група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161"/>
            <a:ext cx="9147966" cy="5233409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8839200" y="131200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282068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413453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839200" y="57441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7639"/>
            <a:ext cx="9141825" cy="3786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2625"/>
            <a:ext cx="9144000" cy="1306286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5714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09253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45581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73181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260"/>
            <a:ext cx="9144000" cy="579148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85480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87011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3198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52175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5"/>
            <a:ext cx="9144000" cy="581891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26257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78361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33224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55882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2"/>
          <a:stretch/>
        </p:blipFill>
        <p:spPr>
          <a:xfrm>
            <a:off x="0" y="575187"/>
            <a:ext cx="9144000" cy="5697221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23786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5241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0603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06455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4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0"/>
            <a:ext cx="8631335" cy="686565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567352" y="39760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592065" y="303075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567352" y="486358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592065" y="631258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204"/>
            <a:ext cx="9144000" cy="447959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4622" y="506850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9108" y="5071677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67898" y="5067258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72250" y="506691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504" y="5061808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5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37708" y="507201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6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96024" y="5066571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7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69721" y="5058076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386" y="5056144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15613" y="5068501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01645" y="5060263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"/>
          <a:stretch/>
        </p:blipFill>
        <p:spPr>
          <a:xfrm>
            <a:off x="179511" y="0"/>
            <a:ext cx="8802257" cy="682301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90919" y="75595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703276" y="238820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715632" y="352905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703276" y="492863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695039" y="65532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Школско такмичење 2016. године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n0ak95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Школско такмичење 2016. године</dc:title>
  <dc:creator>n0ak95</dc:creator>
  <cp:lastModifiedBy>n0ak95</cp:lastModifiedBy>
  <cp:revision>3</cp:revision>
  <dcterms:created xsi:type="dcterms:W3CDTF">2016-03-24T20:30:04Z</dcterms:created>
  <dcterms:modified xsi:type="dcterms:W3CDTF">2016-03-24T20:44:08Z</dcterms:modified>
</cp:coreProperties>
</file>