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4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8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9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3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4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0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9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9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9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3E183-EADE-4B25-A042-D7208FC7E2F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0D823-5FD2-486E-9C73-0A40AC9A0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Cyrl-RS" altLang="en-US" dirty="0" smtClean="0"/>
              <a:t>Школско такмичење</a:t>
            </a:r>
            <a:br>
              <a:rPr lang="sr-Cyrl-RS" altLang="en-US" dirty="0" smtClean="0"/>
            </a:br>
            <a:r>
              <a:rPr lang="sr-Cyrl-RS" altLang="en-US" dirty="0" smtClean="0"/>
              <a:t>201</a:t>
            </a:r>
            <a:r>
              <a:rPr lang="sr-Latn-RS" altLang="en-US" dirty="0" smtClean="0"/>
              <a:t>6</a:t>
            </a:r>
            <a:r>
              <a:rPr lang="sr-Cyrl-RS" altLang="en-US" dirty="0" smtClean="0"/>
              <a:t>. </a:t>
            </a:r>
            <a:r>
              <a:rPr lang="sr-Cyrl-RS" altLang="en-US" dirty="0" smtClean="0"/>
              <a:t>године</a:t>
            </a:r>
            <a:endParaRPr lang="en-US" altLang="en-US" dirty="0" smtClean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r-Cyrl-RS" dirty="0" smtClean="0"/>
              <a:t>Ц </a:t>
            </a:r>
            <a:r>
              <a:rPr lang="sr-Cyrl-RS" dirty="0" smtClean="0"/>
              <a:t>група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" y="818225"/>
            <a:ext cx="9111625" cy="5203063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8839200" y="17008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26229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380090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8839200" y="50521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6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3763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9159"/>
            <a:ext cx="9144000" cy="1328037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210283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0678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2333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533640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29"/>
            <a:ext cx="9144000" cy="594234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36143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241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8281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5309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453"/>
            <a:ext cx="9144000" cy="5892055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54588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6119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87504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52175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9144001" cy="583570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2321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6229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06039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99131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7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0"/>
            <a:ext cx="8518029" cy="6841066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554995" y="6570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554995" y="295661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567351" y="47523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567351" y="646086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7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374"/>
            <a:ext cx="9144000" cy="45852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4622" y="5068501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9108" y="5071677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67898" y="5067258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72250" y="5066915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504" y="5061808"/>
            <a:ext cx="304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37708" y="5072019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64186" y="5029501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8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51635" y="5045719"/>
            <a:ext cx="328612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6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28657" y="5019074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7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46954" y="5031431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1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95916" y="5035550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2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66159" y="5035550"/>
            <a:ext cx="3270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3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59743" y="5023193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4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45775" y="5014955"/>
            <a:ext cx="3270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r-Latn-RS" altLang="en-US" sz="2800" dirty="0" smtClean="0">
                <a:solidFill>
                  <a:srgbClr val="FF0000"/>
                </a:solidFill>
              </a:rPr>
              <a:t>5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"/>
            <a:ext cx="8827868" cy="682483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703276" y="80537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715632" y="214106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715633" y="354141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715633" y="515105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707395" y="655320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2016. године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n0ak95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2016. године</dc:title>
  <dc:creator>n0ak95</dc:creator>
  <cp:lastModifiedBy>n0ak95</cp:lastModifiedBy>
  <cp:revision>3</cp:revision>
  <dcterms:created xsi:type="dcterms:W3CDTF">2016-03-24T20:44:20Z</dcterms:created>
  <dcterms:modified xsi:type="dcterms:W3CDTF">2016-03-24T20:55:42Z</dcterms:modified>
</cp:coreProperties>
</file>