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C7F5-D565-46E8-9BD8-D0AD6DBF48F9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E58-E0F0-49B4-9E23-2B5219BB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C7F5-D565-46E8-9BD8-D0AD6DBF48F9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E58-E0F0-49B4-9E23-2B5219BB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C7F5-D565-46E8-9BD8-D0AD6DBF48F9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E58-E0F0-49B4-9E23-2B5219BB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C7F5-D565-46E8-9BD8-D0AD6DBF48F9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E58-E0F0-49B4-9E23-2B5219BB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2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C7F5-D565-46E8-9BD8-D0AD6DBF48F9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E58-E0F0-49B4-9E23-2B5219BB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C7F5-D565-46E8-9BD8-D0AD6DBF48F9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E58-E0F0-49B4-9E23-2B5219BB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6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C7F5-D565-46E8-9BD8-D0AD6DBF48F9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E58-E0F0-49B4-9E23-2B5219BB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C7F5-D565-46E8-9BD8-D0AD6DBF48F9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E58-E0F0-49B4-9E23-2B5219BB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8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C7F5-D565-46E8-9BD8-D0AD6DBF48F9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E58-E0F0-49B4-9E23-2B5219BB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C7F5-D565-46E8-9BD8-D0AD6DBF48F9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E58-E0F0-49B4-9E23-2B5219BB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C7F5-D565-46E8-9BD8-D0AD6DBF48F9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97E58-E0F0-49B4-9E23-2B5219BB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C7F5-D565-46E8-9BD8-D0AD6DBF48F9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97E58-E0F0-49B4-9E23-2B5219BB7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Школско такмичење</a:t>
            </a:r>
            <a:br>
              <a:rPr lang="sr-Cyrl-RS" dirty="0" smtClean="0"/>
            </a:br>
            <a:r>
              <a:rPr lang="sr-Cyrl-RS" dirty="0" smtClean="0"/>
              <a:t>201</a:t>
            </a:r>
            <a:r>
              <a:rPr lang="en-US" dirty="0" smtClean="0"/>
              <a:t>7</a:t>
            </a:r>
            <a:r>
              <a:rPr lang="sr-Cyrl-RS" dirty="0" smtClean="0"/>
              <a:t>. године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Б група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662"/>
            <a:ext cx="9144000" cy="5276675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3725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68335" y="251588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4393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41441" y="550885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799"/>
            <a:ext cx="9144000" cy="3812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7898"/>
            <a:ext cx="9144000" cy="1312294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56077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234331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36840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2154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1"/>
            <a:ext cx="9144000" cy="582877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8962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41517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10391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65671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12"/>
            <a:ext cx="9144000" cy="5650975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92239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30385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35717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94859" y="555667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929"/>
            <a:ext cx="9144000" cy="5674141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96086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61729" y="302672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43176" y="41901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61729" y="534661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7" y="0"/>
            <a:ext cx="8554905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544652" y="49302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544652" y="201760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544652" y="422200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544652" y="624510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832"/>
            <a:ext cx="9144000" cy="4738336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9206" y="51099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2734" y="511808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8385" y="5108313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42813" y="5127542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088" y="5109900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6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58195" y="511808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41944" y="5127721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8598" y="5115898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03263" y="5113966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84490" y="5126323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70522" y="5118085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" y="0"/>
            <a:ext cx="9022375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769110" y="61229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769110" y="19858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769110" y="361770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778387" y="454352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769110" y="649292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Школско такмичење 2017. године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Школско такмичење 2017. године</dc:title>
  <dc:creator>Aleksandar</dc:creator>
  <cp:lastModifiedBy>Aleksandar</cp:lastModifiedBy>
  <cp:revision>2</cp:revision>
  <dcterms:created xsi:type="dcterms:W3CDTF">2017-04-09T21:31:25Z</dcterms:created>
  <dcterms:modified xsi:type="dcterms:W3CDTF">2017-04-09T21:45:20Z</dcterms:modified>
</cp:coreProperties>
</file>