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7418-47E5-4DAD-9A6F-172BF09B8A07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C247-F819-483A-B539-0194C6938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6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7418-47E5-4DAD-9A6F-172BF09B8A07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C247-F819-483A-B539-0194C6938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60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7418-47E5-4DAD-9A6F-172BF09B8A07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C247-F819-483A-B539-0194C6938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1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7418-47E5-4DAD-9A6F-172BF09B8A07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C247-F819-483A-B539-0194C6938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7418-47E5-4DAD-9A6F-172BF09B8A07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C247-F819-483A-B539-0194C6938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3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7418-47E5-4DAD-9A6F-172BF09B8A07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C247-F819-483A-B539-0194C6938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7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7418-47E5-4DAD-9A6F-172BF09B8A07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C247-F819-483A-B539-0194C6938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91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7418-47E5-4DAD-9A6F-172BF09B8A07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C247-F819-483A-B539-0194C6938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0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7418-47E5-4DAD-9A6F-172BF09B8A07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C247-F819-483A-B539-0194C6938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4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7418-47E5-4DAD-9A6F-172BF09B8A07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C247-F819-483A-B539-0194C6938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80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7418-47E5-4DAD-9A6F-172BF09B8A07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C247-F819-483A-B539-0194C6938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8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87418-47E5-4DAD-9A6F-172BF09B8A07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CC247-F819-483A-B539-0194C6938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5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Школско такмичење</a:t>
            </a:r>
            <a:br>
              <a:rPr lang="sr-Cyrl-RS" dirty="0"/>
            </a:br>
            <a:r>
              <a:rPr lang="sr-Cyrl-RS" dirty="0"/>
              <a:t>201</a:t>
            </a:r>
            <a:r>
              <a:rPr lang="en-US" dirty="0"/>
              <a:t>9</a:t>
            </a:r>
            <a:r>
              <a:rPr lang="sr-Cyrl-RS" dirty="0"/>
              <a:t>. године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/>
              <a:t>Б група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15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6546"/>
            <a:ext cx="9144000" cy="5244908"/>
          </a:xfrm>
          <a:prstGeom prst="rect">
            <a:avLst/>
          </a:prstGeom>
        </p:spPr>
      </p:pic>
      <p:sp>
        <p:nvSpPr>
          <p:cNvPr id="7" name="Multiply 6"/>
          <p:cNvSpPr/>
          <p:nvPr/>
        </p:nvSpPr>
        <p:spPr>
          <a:xfrm>
            <a:off x="8839200" y="137251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8839200" y="292546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8839200" y="442845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8839200" y="519724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4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5" y="1052736"/>
            <a:ext cx="9094817" cy="3747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69160"/>
            <a:ext cx="9144000" cy="1360264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8839200" y="217261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278258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424747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839200" y="557824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3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7780"/>
            <a:ext cx="9144000" cy="570244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41061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79211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55227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89257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5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5530"/>
            <a:ext cx="9144000" cy="566694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07724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83021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09507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36869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1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32209"/>
            <a:ext cx="9144001" cy="5593583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11534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66828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380932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80684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6227"/>
            <a:ext cx="8976665" cy="6821773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8772525" y="94389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772525" y="203963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772525" y="424747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772525" y="655320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6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40" y="1124744"/>
            <a:ext cx="9160240" cy="4600356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3814" y="5069099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1936" y="5089509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03939" y="5098788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03434" y="5086741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85938" y="5090850"/>
            <a:ext cx="304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64500" y="5079985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49091" y="5100254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25518" y="5111572"/>
            <a:ext cx="32861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Cyrl-RS" altLang="en-US" sz="2800" dirty="0">
                <a:solidFill>
                  <a:srgbClr val="FF0000"/>
                </a:solidFill>
              </a:rPr>
              <a:t>4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56858" y="5071540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1698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7"/>
          <a:stretch/>
        </p:blipFill>
        <p:spPr>
          <a:xfrm>
            <a:off x="161555" y="-1"/>
            <a:ext cx="8753845" cy="6844039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658225" y="66766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658225" y="223966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648700" y="335212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667750" y="453049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639175" y="639739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3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18</Words>
  <Application>Microsoft Office PowerPoint</Application>
  <PresentationFormat>Projekcija na ekranu (4:3)</PresentationFormat>
  <Paragraphs>11</Paragraphs>
  <Slides>9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Школско такмичење 2019. године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Школско такмичење 2019. године</dc:title>
  <dc:creator>Aleksandar</dc:creator>
  <cp:lastModifiedBy>Aleksandar Vinić</cp:lastModifiedBy>
  <cp:revision>5</cp:revision>
  <dcterms:created xsi:type="dcterms:W3CDTF">2019-03-25T15:39:48Z</dcterms:created>
  <dcterms:modified xsi:type="dcterms:W3CDTF">2022-02-01T21:42:52Z</dcterms:modified>
</cp:coreProperties>
</file>