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57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8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3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6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1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74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9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7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7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657D5-FA2C-4472-AB4D-B85DAB11E54C}" type="datetimeFigureOut">
              <a:rPr lang="en-US" smtClean="0"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4649-2A23-47CB-B78E-E8B854503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0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 smtClean="0"/>
              <a:t>Школско такмичење</a:t>
            </a:r>
            <a:br>
              <a:rPr lang="sr-Cyrl-RS" dirty="0" smtClean="0"/>
            </a:br>
            <a:r>
              <a:rPr lang="sr-Cyrl-RS" dirty="0" smtClean="0"/>
              <a:t>2020. година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Б група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7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4335"/>
            <a:ext cx="9144001" cy="6449331"/>
          </a:xfrm>
          <a:prstGeom prst="rect">
            <a:avLst/>
          </a:prstGeom>
        </p:spPr>
      </p:pic>
      <p:sp>
        <p:nvSpPr>
          <p:cNvPr id="4" name="Multiply 3"/>
          <p:cNvSpPr/>
          <p:nvPr/>
        </p:nvSpPr>
        <p:spPr>
          <a:xfrm>
            <a:off x="8839200" y="10746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29595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412827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8839200" y="60578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0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723"/>
            <a:ext cx="9144000" cy="5292553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50449" y="177281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35699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210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48911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1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14"/>
            <a:ext cx="9144000" cy="659337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83671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5649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378904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3325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8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1"/>
            <a:ext cx="9143999" cy="6877102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2477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273932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36510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73325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1"/>
            <a:ext cx="9144000" cy="6771917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62068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50449" y="270892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/>
          <p:cNvSpPr/>
          <p:nvPr/>
        </p:nvSpPr>
        <p:spPr>
          <a:xfrm>
            <a:off x="8839200" y="427273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60932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5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920"/>
            <a:ext cx="9144000" cy="5726160"/>
          </a:xfrm>
          <a:prstGeom prst="rect">
            <a:avLst/>
          </a:prstGeom>
        </p:spPr>
      </p:pic>
      <p:sp>
        <p:nvSpPr>
          <p:cNvPr id="3" name="Multiply 2"/>
          <p:cNvSpPr/>
          <p:nvPr/>
        </p:nvSpPr>
        <p:spPr>
          <a:xfrm>
            <a:off x="8839200" y="14127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ultiply 3"/>
          <p:cNvSpPr/>
          <p:nvPr/>
        </p:nvSpPr>
        <p:spPr>
          <a:xfrm>
            <a:off x="8839200" y="321297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8839200" y="5806175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216"/>
            <a:ext cx="9164252" cy="47420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157192"/>
            <a:ext cx="409632" cy="47631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57192"/>
            <a:ext cx="409632" cy="476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554" y="51571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1796" y="515216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0216" y="51571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4272" y="51571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306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4712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5118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5524" y="51190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64722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4586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74992" y="51254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7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4096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348880"/>
            <a:ext cx="409632" cy="47631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348880"/>
            <a:ext cx="409632" cy="47631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09632" cy="476316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48880"/>
            <a:ext cx="409632" cy="4763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409632" cy="47631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25144"/>
            <a:ext cx="409632" cy="476316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25144"/>
            <a:ext cx="409632" cy="476316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797152"/>
            <a:ext cx="409632" cy="476316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797152"/>
            <a:ext cx="409632" cy="476316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97152"/>
            <a:ext cx="409632" cy="4763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9070" y="231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25087" y="2300319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4485" y="2327614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88691" y="233011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5745" y="231488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06055" y="471973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02257" y="4714361"/>
            <a:ext cx="614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8301" y="4732008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54890" y="4759303"/>
            <a:ext cx="68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 smtClean="0">
                <a:solidFill>
                  <a:srgbClr val="FF0000"/>
                </a:solidFill>
              </a:rPr>
              <a:t>1</a:t>
            </a:r>
            <a:r>
              <a:rPr lang="sr-Latn-R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8588" y="474401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81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26</Words>
  <Application>Microsoft Office PowerPoint</Application>
  <PresentationFormat>On-screen Show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Школско такмичење 2020. година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2020. година</dc:title>
  <dc:creator>Aleksandar Vinić</dc:creator>
  <cp:lastModifiedBy>Aleksandar Vinić</cp:lastModifiedBy>
  <cp:revision>8</cp:revision>
  <dcterms:created xsi:type="dcterms:W3CDTF">2020-03-11T19:12:08Z</dcterms:created>
  <dcterms:modified xsi:type="dcterms:W3CDTF">2020-03-11T20:13:26Z</dcterms:modified>
</cp:coreProperties>
</file>