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840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8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3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1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9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7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1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0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Школско такмичење</a:t>
            </a:r>
            <a:br>
              <a:rPr lang="sr-Cyrl-RS" dirty="0" smtClean="0"/>
            </a:br>
            <a:r>
              <a:rPr lang="sr-Cyrl-RS" dirty="0" smtClean="0"/>
              <a:t>2020. година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Ц група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7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75"/>
            <a:ext cx="9144000" cy="6395049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77300" y="76035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86825" y="24832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905875" y="414732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28633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0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477"/>
            <a:ext cx="9165486" cy="545784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201094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905875" y="29474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92593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905875" y="582249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1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13"/>
            <a:ext cx="9143999" cy="687802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39856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21247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97966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48573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8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27"/>
            <a:ext cx="9144000" cy="6554345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7620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1868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43177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51418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7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97"/>
            <a:ext cx="9144000" cy="6839403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30636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43269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44418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48382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5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776"/>
            <a:ext cx="9144000" cy="6842224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48897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61290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2442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2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1056290"/>
            <a:ext cx="9142094" cy="474542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70" y="5176242"/>
            <a:ext cx="409632" cy="47631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68" y="5128617"/>
            <a:ext cx="409632" cy="476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6679" y="512861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446" y="513311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8441" y="512861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3447" y="512861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1206" y="512963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2087" y="513915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0668" y="512010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1549" y="512861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0747" y="513915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0136" y="512010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1017" y="513496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172" y="512963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5561" y="51105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46442" y="512544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7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10144"/>
            <a:ext cx="8217462" cy="686814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60" y="2082180"/>
            <a:ext cx="409632" cy="47631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50" y="2101230"/>
            <a:ext cx="409632" cy="47631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49" y="2124472"/>
            <a:ext cx="409632" cy="47631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48" y="2120280"/>
            <a:ext cx="409632" cy="47631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97" y="2139330"/>
            <a:ext cx="409632" cy="47631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72" y="4829919"/>
            <a:ext cx="409632" cy="47631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73" y="4858494"/>
            <a:ext cx="409632" cy="47631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74" y="4844777"/>
            <a:ext cx="409632" cy="47631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75" y="4911452"/>
            <a:ext cx="409632" cy="476316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35" y="4816202"/>
            <a:ext cx="409632" cy="4763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0035" y="2113406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0362" y="2138394"/>
            <a:ext cx="6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9760" y="212758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6341" y="213009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3958" y="2114857"/>
            <a:ext cx="61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12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7530" y="481498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2782" y="4819136"/>
            <a:ext cx="61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71201" y="481773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7790" y="4806928"/>
            <a:ext cx="6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0063" y="480116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9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8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28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Школско такмичење 2020. година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Школско такмичење 2020. година</dc:title>
  <dc:creator>Aleksandar Vinić</dc:creator>
  <cp:lastModifiedBy>Aleksandar Vinić</cp:lastModifiedBy>
  <cp:revision>11</cp:revision>
  <dcterms:created xsi:type="dcterms:W3CDTF">2020-03-11T19:12:08Z</dcterms:created>
  <dcterms:modified xsi:type="dcterms:W3CDTF">2020-03-11T20:36:41Z</dcterms:modified>
</cp:coreProperties>
</file>